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handoutMasterIdLst>
    <p:handoutMasterId r:id="rId54"/>
  </p:handoutMasterIdLst>
  <p:sldIdLst>
    <p:sldId id="519" r:id="rId2"/>
    <p:sldId id="524" r:id="rId3"/>
    <p:sldId id="518" r:id="rId4"/>
    <p:sldId id="402" r:id="rId5"/>
    <p:sldId id="494" r:id="rId6"/>
    <p:sldId id="564" r:id="rId7"/>
    <p:sldId id="565" r:id="rId8"/>
    <p:sldId id="562" r:id="rId9"/>
    <p:sldId id="568" r:id="rId10"/>
    <p:sldId id="531" r:id="rId11"/>
    <p:sldId id="561" r:id="rId12"/>
    <p:sldId id="257" r:id="rId13"/>
    <p:sldId id="261" r:id="rId14"/>
    <p:sldId id="542" r:id="rId15"/>
    <p:sldId id="554" r:id="rId16"/>
    <p:sldId id="268" r:id="rId17"/>
    <p:sldId id="271" r:id="rId18"/>
    <p:sldId id="545" r:id="rId19"/>
    <p:sldId id="265" r:id="rId20"/>
    <p:sldId id="546" r:id="rId21"/>
    <p:sldId id="547" r:id="rId22"/>
    <p:sldId id="549" r:id="rId23"/>
    <p:sldId id="548" r:id="rId24"/>
    <p:sldId id="566" r:id="rId25"/>
    <p:sldId id="559" r:id="rId26"/>
    <p:sldId id="272" r:id="rId27"/>
    <p:sldId id="269" r:id="rId28"/>
    <p:sldId id="259" r:id="rId29"/>
    <p:sldId id="267" r:id="rId30"/>
    <p:sldId id="264" r:id="rId31"/>
    <p:sldId id="266" r:id="rId32"/>
    <p:sldId id="550" r:id="rId33"/>
    <p:sldId id="567" r:id="rId34"/>
    <p:sldId id="560" r:id="rId35"/>
    <p:sldId id="279" r:id="rId36"/>
    <p:sldId id="276" r:id="rId37"/>
    <p:sldId id="556" r:id="rId38"/>
    <p:sldId id="557" r:id="rId39"/>
    <p:sldId id="558" r:id="rId40"/>
    <p:sldId id="385" r:id="rId41"/>
    <p:sldId id="386" r:id="rId42"/>
    <p:sldId id="541" r:id="rId43"/>
    <p:sldId id="534" r:id="rId44"/>
    <p:sldId id="532" r:id="rId45"/>
    <p:sldId id="284" r:id="rId46"/>
    <p:sldId id="288" r:id="rId47"/>
    <p:sldId id="552" r:id="rId48"/>
    <p:sldId id="563" r:id="rId49"/>
    <p:sldId id="525" r:id="rId50"/>
    <p:sldId id="417" r:id="rId51"/>
    <p:sldId id="516"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62A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3" autoAdjust="0"/>
    <p:restoredTop sz="65415" autoAdjust="0"/>
  </p:normalViewPr>
  <p:slideViewPr>
    <p:cSldViewPr snapToGrid="0" snapToObjects="1">
      <p:cViewPr varScale="1">
        <p:scale>
          <a:sx n="68" d="100"/>
          <a:sy n="68" d="100"/>
        </p:scale>
        <p:origin x="1743" y="5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5" Type="http://schemas.openxmlformats.org/officeDocument/2006/relationships/image" Target="../media/image44.wmf"/><Relationship Id="rId4" Type="http://schemas.openxmlformats.org/officeDocument/2006/relationships/image" Target="../media/image43.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image" Target="../media/image47.wmf"/><Relationship Id="rId7" Type="http://schemas.openxmlformats.org/officeDocument/2006/relationships/image" Target="../media/image51.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10C903-89FB-9443-B711-4C59B465CFB3}" type="datetimeFigureOut">
              <a:rPr lang="en-US" smtClean="0"/>
              <a:pPr/>
              <a:t>10/9/2024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047C94-B8CF-AA44-A8FE-0545AAD2A74D}" type="slidenum">
              <a:rPr lang="en-US" smtClean="0"/>
              <a:pPr/>
              <a:t>‹#›</a:t>
            </a:fld>
            <a:endParaRPr lang="en-US"/>
          </a:p>
        </p:txBody>
      </p:sp>
    </p:spTree>
    <p:extLst>
      <p:ext uri="{BB962C8B-B14F-4D97-AF65-F5344CB8AC3E}">
        <p14:creationId xmlns:p14="http://schemas.microsoft.com/office/powerpoint/2010/main" val="16078338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9EB7C0-5FD3-C646-B2E6-8EA09444FF02}" type="datetimeFigureOut">
              <a:rPr lang="en-US" smtClean="0"/>
              <a:pPr/>
              <a:t>10/9/2024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D1161C-AFCC-4141-93A9-6068CEC8D79F}" type="slidenum">
              <a:rPr lang="en-US" smtClean="0"/>
              <a:pPr/>
              <a:t>‹#›</a:t>
            </a:fld>
            <a:endParaRPr lang="en-US"/>
          </a:p>
        </p:txBody>
      </p:sp>
    </p:spTree>
    <p:extLst>
      <p:ext uri="{BB962C8B-B14F-4D97-AF65-F5344CB8AC3E}">
        <p14:creationId xmlns:p14="http://schemas.microsoft.com/office/powerpoint/2010/main" val="16052201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Welcome to our presentation on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MathLinks</a:t>
            </a:r>
            <a:r>
              <a:rPr lang="en-US" sz="1200" dirty="0">
                <a:effectLst/>
                <a:latin typeface="Arial" panose="020B0604020202020204" pitchFamily="34" charset="0"/>
                <a:ea typeface="Calibri" panose="020F0502020204030204" pitchFamily="34" charset="0"/>
                <a:cs typeface="Times New Roman" panose="02020603050405020304" pitchFamily="18" charset="0"/>
              </a:rPr>
              <a:t>: Essentials - Number Base Ten module which will focus on whole numbers and decimals. </a:t>
            </a:r>
          </a:p>
          <a:p>
            <a:pPr marL="0" marR="0">
              <a:spcBef>
                <a:spcPts val="0"/>
              </a:spcBef>
              <a:spcAft>
                <a:spcPts val="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If you don’t know us….CMAT is a non-profit and we develop middle school mathematics curriculum and resources, and support teachers in using them through professional development. </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We worked together in the mathematics department at UCLA for about a decade. </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Then about 14 years ago we left the university to form CMAT.</a:t>
            </a:r>
            <a:endParaRPr lang="en-US" dirty="0"/>
          </a:p>
          <a:p>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1</a:t>
            </a:fld>
            <a:endParaRPr lang="en-US"/>
          </a:p>
        </p:txBody>
      </p:sp>
    </p:spTree>
    <p:extLst>
      <p:ext uri="{BB962C8B-B14F-4D97-AF65-F5344CB8AC3E}">
        <p14:creationId xmlns:p14="http://schemas.microsoft.com/office/powerpoint/2010/main" val="4232148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Here’s NBT Packet 1: Whole Number Multiplication and Division</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 1</a:t>
            </a:r>
            <a:r>
              <a:rPr lang="en-US" sz="1800" baseline="30000" dirty="0">
                <a:effectLst/>
                <a:latin typeface="Arial" panose="020B0604020202020204" pitchFamily="34" charset="0"/>
                <a:ea typeface="Calibri" panose="020F0502020204030204" pitchFamily="34" charset="0"/>
                <a:cs typeface="Times New Roman" panose="02020603050405020304" pitchFamily="18" charset="0"/>
              </a:rPr>
              <a:t>st</a:t>
            </a:r>
            <a:r>
              <a:rPr lang="en-US" sz="1800" dirty="0">
                <a:effectLst/>
                <a:latin typeface="Arial" panose="020B0604020202020204" pitchFamily="34" charset="0"/>
                <a:ea typeface="Calibri" panose="020F0502020204030204" pitchFamily="34" charset="0"/>
                <a:cs typeface="Times New Roman" panose="02020603050405020304" pitchFamily="18" charset="0"/>
              </a:rPr>
              <a:t> lesson addresses making sense of single and multi-digit multiplication</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 2nd lesson is about developing understanding for the idea of long division</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And the 3</a:t>
            </a:r>
            <a:r>
              <a:rPr lang="en-US" sz="1800" baseline="30000" dirty="0">
                <a:effectLst/>
                <a:latin typeface="Arial" panose="020B0604020202020204" pitchFamily="34" charset="0"/>
                <a:ea typeface="Calibri" panose="020F0502020204030204" pitchFamily="34" charset="0"/>
                <a:cs typeface="Times New Roman" panose="02020603050405020304" pitchFamily="18" charset="0"/>
              </a:rPr>
              <a:t>rd</a:t>
            </a:r>
            <a:r>
              <a:rPr lang="en-US" sz="1800" dirty="0">
                <a:effectLst/>
                <a:latin typeface="Arial" panose="020B0604020202020204" pitchFamily="34" charset="0"/>
                <a:ea typeface="Calibri" panose="020F0502020204030204" pitchFamily="34" charset="0"/>
                <a:cs typeface="Times New Roman" panose="02020603050405020304" pitchFamily="18" charset="0"/>
              </a:rPr>
              <a:t> lesson moves these ideas to their logical conclusions, which are the standard algorithms for both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10</a:t>
            </a:fld>
            <a:endParaRPr lang="en-US"/>
          </a:p>
        </p:txBody>
      </p:sp>
    </p:spTree>
    <p:extLst>
      <p:ext uri="{BB962C8B-B14F-4D97-AF65-F5344CB8AC3E}">
        <p14:creationId xmlns:p14="http://schemas.microsoft.com/office/powerpoint/2010/main" val="3030352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All packets have an opening problem to grab attention, to set the stage for the unit, and to get some discussion going. </a:t>
            </a: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Sometimes these problems or activities can be tied up in a short amount of time, like this one, but if it’s a meatier problem where students don’t quite have all the skills yet to complete it, that’s ok. You can always come back to it later after some teaching and learning happens.</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11</a:t>
            </a:fld>
            <a:endParaRPr lang="en-US"/>
          </a:p>
        </p:txBody>
      </p:sp>
    </p:spTree>
    <p:extLst>
      <p:ext uri="{BB962C8B-B14F-4D97-AF65-F5344CB8AC3E}">
        <p14:creationId xmlns:p14="http://schemas.microsoft.com/office/powerpoint/2010/main" val="1229067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And now some whole number multiplication. In our experience, many students who don’t know all of their multiplication facts at least know some. Of course no two learners are the same, and all of this varies widely, but we need to start somewhere.</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We begin with single digit strategies to support the number sense of struggling learners.</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See what June does to calculate 8 x 6:</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She breaks apart the numbers into manageable chunks that make sense to her - - -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June knows her 5’s and 1’s…and so eight 5’s plus eight 1’s makes eight 6’s.</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Now let’s look at what Wade does to calculate 8 x 6:</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He breaks apart the numbers into manageable chunks that make sense to him - - -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basically four 6’s – doubled – makes eight 6’s.</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We follow this up with sets of problems like 8 x </a:t>
            </a:r>
            <a:r>
              <a:rPr lang="en-US" sz="1800" b="1" dirty="0">
                <a:effectLst/>
                <a:latin typeface="Arial" panose="020B0604020202020204" pitchFamily="34" charset="0"/>
                <a:ea typeface="Calibri" panose="020F0502020204030204" pitchFamily="34" charset="0"/>
                <a:cs typeface="Times New Roman" panose="02020603050405020304" pitchFamily="18" charset="0"/>
              </a:rPr>
              <a:t>60</a:t>
            </a:r>
            <a:r>
              <a:rPr lang="en-US" sz="1800" dirty="0">
                <a:effectLst/>
                <a:latin typeface="Arial" panose="020B0604020202020204" pitchFamily="34" charset="0"/>
                <a:ea typeface="Calibri" panose="020F0502020204030204" pitchFamily="34" charset="0"/>
                <a:cs typeface="Times New Roman" panose="02020603050405020304" pitchFamily="18" charset="0"/>
              </a:rPr>
              <a:t> and 8 x </a:t>
            </a:r>
            <a:r>
              <a:rPr lang="en-US" sz="1800" b="1" dirty="0">
                <a:effectLst/>
                <a:latin typeface="Arial" panose="020B0604020202020204" pitchFamily="34" charset="0"/>
                <a:ea typeface="Calibri" panose="020F0502020204030204" pitchFamily="34" charset="0"/>
                <a:cs typeface="Times New Roman" panose="02020603050405020304" pitchFamily="18" charset="0"/>
              </a:rPr>
              <a:t>600 </a:t>
            </a:r>
            <a:r>
              <a:rPr lang="en-US" sz="1800" dirty="0">
                <a:effectLst/>
                <a:latin typeface="Arial" panose="020B0604020202020204" pitchFamily="34" charset="0"/>
                <a:ea typeface="Calibri" panose="020F0502020204030204" pitchFamily="34" charset="0"/>
                <a:cs typeface="Times New Roman" panose="02020603050405020304" pitchFamily="18" charset="0"/>
              </a:rPr>
              <a:t>so students remember how and where to tack on zeros.</a:t>
            </a:r>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12</a:t>
            </a:fld>
            <a:endParaRPr lang="en-US"/>
          </a:p>
        </p:txBody>
      </p:sp>
    </p:spTree>
    <p:extLst>
      <p:ext uri="{BB962C8B-B14F-4D97-AF65-F5344CB8AC3E}">
        <p14:creationId xmlns:p14="http://schemas.microsoft.com/office/powerpoint/2010/main" val="1775243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Now we’re ready to begin multi-digit multiplication…</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But we’re going to develop the concept, in a very organized and structured way, and not just go straight to the algorithm.</a:t>
            </a: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Here we’re going to show an area model for 29 x 51.</a:t>
            </a: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Students learn to break apart numbers in ways that are easy for them to multiply, namely into tens and ones.</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And then they can calculate the partial products because it’s basically single digit multiplication, plus knowing where to tack on zeros.</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They can add the partial products in any way that works for them to get the end product.</a:t>
            </a:r>
          </a:p>
          <a:p>
            <a:r>
              <a:rPr lang="en-US" sz="1800" dirty="0">
                <a:effectLst/>
                <a:latin typeface="Arial" panose="020B0604020202020204" pitchFamily="34" charset="0"/>
                <a:ea typeface="Calibri" panose="020F0502020204030204" pitchFamily="34" charset="0"/>
                <a:cs typeface="Times New Roman" panose="02020603050405020304" pitchFamily="18" charset="0"/>
              </a:rPr>
              <a:t>Notice that they’re practicing addition along with their multiplication.</a:t>
            </a:r>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13</a:t>
            </a:fld>
            <a:endParaRPr lang="en-US"/>
          </a:p>
        </p:txBody>
      </p:sp>
    </p:spTree>
    <p:extLst>
      <p:ext uri="{BB962C8B-B14F-4D97-AF65-F5344CB8AC3E}">
        <p14:creationId xmlns:p14="http://schemas.microsoft.com/office/powerpoint/2010/main" val="2057152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Here’s something for you to think about while</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you’re creating your plan: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Structured workspace and lack of clutter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are </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eally needed for many struggling learners.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our materials we like to provide that open, inviting space to write in.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 the area model problems, here you see a student page in the packet</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long with the corresponding answer key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from the Teacher Edition.</a:t>
            </a:r>
          </a:p>
          <a:p>
            <a:pPr marL="0" marR="0">
              <a:spcBef>
                <a:spcPts val="0"/>
              </a:spcBef>
              <a:spcAft>
                <a:spcPts val="0"/>
              </a:spcAft>
            </a:pP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Though it’s not the only way to deliver instruction, we like to provide these slides that you’ve seen…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 might recognize problem 6 here, and that you’ve only seen a snippet of this area model lesson so you’d get a feel for it. </a:t>
            </a:r>
            <a:endParaRPr lang="en-US" sz="1800" dirty="0"/>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9D1161C-AFCC-4141-93A9-6068CEC8D79F}" type="slidenum">
              <a:rPr lang="en-US" smtClean="0"/>
              <a:pPr/>
              <a:t>14</a:t>
            </a:fld>
            <a:endParaRPr lang="en-US"/>
          </a:p>
        </p:txBody>
      </p:sp>
    </p:spTree>
    <p:extLst>
      <p:ext uri="{BB962C8B-B14F-4D97-AF65-F5344CB8AC3E}">
        <p14:creationId xmlns:p14="http://schemas.microsoft.com/office/powerpoint/2010/main" val="2419941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 our users, we also offer lesson notes, with small thumbnails of the slides, to help guide the instruction.</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It’s not a script, but it does help pace things out, and offers questions teachers can use with anticipated answers.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encourage our teachers to review them as they prepare, and use them any way that they think works best.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But I can tell you that our teachers our grateful that they don’t have to search for ideas to make up their own lesson plans. </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15</a:t>
            </a:fld>
            <a:endParaRPr lang="en-US"/>
          </a:p>
        </p:txBody>
      </p:sp>
    </p:spTree>
    <p:extLst>
      <p:ext uri="{BB962C8B-B14F-4D97-AF65-F5344CB8AC3E}">
        <p14:creationId xmlns:p14="http://schemas.microsoft.com/office/powerpoint/2010/main" val="2402147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Back to multiplication.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Here’s an area model for a bigger problem.</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like to transition to this expanded procedure, where you’ll see the partial products match up exactly to what’s in the area model.</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We’re focusing students on understanding that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after they do 5 x 6, they move on to 5 x 90, NOT 5 x 9,</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then 5 x 1000, NOT 5 x 1…And so on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Once this is all making sense, we transition them to the standard algorithm.</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 can see here where the partial products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the expanded procedure match up to the more efficient and compact algorithm.</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We’ve heard from many of our teachers that more students can move confidently to the standard algorithm with fewer mistakes.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We’ve also heard that some students like to stick with one of the other methods because they’re confident that they can do it right.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16</a:t>
            </a:fld>
            <a:endParaRPr lang="en-US"/>
          </a:p>
        </p:txBody>
      </p:sp>
    </p:spTree>
    <p:extLst>
      <p:ext uri="{BB962C8B-B14F-4D97-AF65-F5344CB8AC3E}">
        <p14:creationId xmlns:p14="http://schemas.microsoft.com/office/powerpoint/2010/main" val="2015770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On to making sense of multi-digit long division, which is both kind of new and kind of familiar to 6</a:t>
            </a:r>
            <a:r>
              <a:rPr lang="en-US" sz="18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graders, and definitely review to older students.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like to call this strategy chunking division, because we repeatedly pull chunks of the divisor off by subtraction until we can’t anymore. It’s proven to have led to successful outcomes with struggling learners.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First we make a multiplication bank, which you’ll see is great multiplication and addition practice.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can make as many multiples of 16 as we like, and here you’ll see we’ve chosen to go up to 16 x 5, but you do more of fewer if you like.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know 16 x 1</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Then we discuss how we can double that to get 16 x 2</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(like </a:t>
            </a:r>
            <a:r>
              <a:rPr lang="en-US"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maybe</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two 10’s is 20 plus two 6’s is 12, and 20 + 12 is 32)</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 do we get 16 x 3? Maybe add one more 16, a 10 and a 6.</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16 x 4? Maybe add one more 16. OR maybe double 16 x 2</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then 16 x 5? Maybe add one more 16. Maybe combine 16 x 2 and 16 x 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Then the 10’s follow pretty quickly and are very useful as we get ready to start dividing</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Now with a dividend of 768. I might go all the way to 640, 40 groups of 16, but some students may start smaller, or maybe they don’t have a big multiplication bank and that’s perfectly ok.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Here we’re showing taking a group of 20, another group of 20, a group of 5, and finally a group of 3 until there’s nothing left…and then we ask students to use different chunks to solve it again.</a:t>
            </a:r>
            <a:endParaRPr lang="en-US" sz="1200" dirty="0">
              <a:solidFill>
                <a:srgbClr val="FF0000"/>
              </a:solidFill>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69D1161C-AFCC-4141-93A9-6068CEC8D79F}" type="slidenum">
              <a:rPr lang="en-US" smtClean="0"/>
              <a:pPr/>
              <a:t>17</a:t>
            </a:fld>
            <a:endParaRPr lang="en-US"/>
          </a:p>
        </p:txBody>
      </p:sp>
    </p:spTree>
    <p:extLst>
      <p:ext uri="{BB962C8B-B14F-4D97-AF65-F5344CB8AC3E}">
        <p14:creationId xmlns:p14="http://schemas.microsoft.com/office/powerpoint/2010/main" val="545561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Making sense of division is important. Here’s a division statement that includes a remainder.</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Here you see two problems and you can see how they’re the same and how they’re different.</a:t>
            </a:r>
          </a:p>
          <a:p>
            <a:pPr marL="0" marR="0">
              <a:spcBef>
                <a:spcPts val="0"/>
              </a:spcBef>
              <a:spcAft>
                <a:spcPts val="0"/>
              </a:spcAft>
            </a:pP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For the 1</a:t>
            </a:r>
            <a:r>
              <a:rPr lang="en-US" sz="1800" baseline="30000" dirty="0">
                <a:effectLst/>
                <a:latin typeface="Arial" panose="020B0604020202020204" pitchFamily="34" charset="0"/>
                <a:ea typeface="Calibri" panose="020F0502020204030204" pitchFamily="34" charset="0"/>
                <a:cs typeface="Times New Roman" panose="02020603050405020304" pitchFamily="18" charset="0"/>
              </a:rPr>
              <a:t>st</a:t>
            </a:r>
            <a:r>
              <a:rPr lang="en-US" sz="1800" dirty="0">
                <a:effectLst/>
                <a:latin typeface="Arial" panose="020B0604020202020204" pitchFamily="34" charset="0"/>
                <a:ea typeface="Calibri" panose="020F0502020204030204" pitchFamily="34" charset="0"/>
                <a:cs typeface="Times New Roman" panose="02020603050405020304" pitchFamily="18" charset="0"/>
              </a:rPr>
              <a:t> one - we fill up 24 boxes…   and that’s it, we’re done.</a:t>
            </a: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For the 2nd one - we need to get all the players to the tournament, so because of the remainder we need the 25</a:t>
            </a:r>
            <a:r>
              <a:rPr lang="en-US" sz="1800"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US" sz="1800" dirty="0">
                <a:effectLst/>
                <a:latin typeface="Arial" panose="020B0604020202020204" pitchFamily="34" charset="0"/>
                <a:ea typeface="Calibri" panose="020F0502020204030204" pitchFamily="34" charset="0"/>
                <a:cs typeface="Times New Roman" panose="02020603050405020304" pitchFamily="18" charset="0"/>
              </a:rPr>
              <a:t> car.</a:t>
            </a:r>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18</a:t>
            </a:fld>
            <a:endParaRPr lang="en-US"/>
          </a:p>
        </p:txBody>
      </p:sp>
    </p:spTree>
    <p:extLst>
      <p:ext uri="{BB962C8B-B14F-4D97-AF65-F5344CB8AC3E}">
        <p14:creationId xmlns:p14="http://schemas.microsoft.com/office/powerpoint/2010/main" val="2640956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like with multiplication, </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 want to get to the standard long division algorithm.</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Note that there would be a multiplication bank which isn’t shown.</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With chunking we can pull out 60 groups of 14</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then another 8 groups and still have 11 left over.</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See how this connects to the standard algorithm, </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hich is certainly more compact and efficient, but really the actual number sense is obscured.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ask if 14 goes into 9, and say no, and then move to 14 into 96, and that’s a yes.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 don’t know about you, but I can see how that might be a confusing process to students. But after understanding long division concepts through chunking,</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 might be a bit more reasonable that we’re now taking shortcuts, and where those shortcuts come from.</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19</a:t>
            </a:fld>
            <a:endParaRPr lang="en-US"/>
          </a:p>
        </p:txBody>
      </p:sp>
    </p:spTree>
    <p:extLst>
      <p:ext uri="{BB962C8B-B14F-4D97-AF65-F5344CB8AC3E}">
        <p14:creationId xmlns:p14="http://schemas.microsoft.com/office/powerpoint/2010/main" val="164384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what we will cover in our presentation today.</a:t>
            </a:r>
          </a:p>
        </p:txBody>
      </p:sp>
      <p:sp>
        <p:nvSpPr>
          <p:cNvPr id="4" name="Slide Number Placeholder 3"/>
          <p:cNvSpPr>
            <a:spLocks noGrp="1"/>
          </p:cNvSpPr>
          <p:nvPr>
            <p:ph type="sldNum" sz="quarter" idx="10"/>
          </p:nvPr>
        </p:nvSpPr>
        <p:spPr/>
        <p:txBody>
          <a:bodyPr/>
          <a:lstStyle/>
          <a:p>
            <a:fld id="{69D1161C-AFCC-4141-93A9-6068CEC8D79F}" type="slidenum">
              <a:rPr lang="en-US" smtClean="0"/>
              <a:pPr/>
              <a:t>2</a:t>
            </a:fld>
            <a:endParaRPr lang="en-US"/>
          </a:p>
        </p:txBody>
      </p:sp>
    </p:spTree>
    <p:extLst>
      <p:ext uri="{BB962C8B-B14F-4D97-AF65-F5344CB8AC3E}">
        <p14:creationId xmlns:p14="http://schemas.microsoft.com/office/powerpoint/2010/main" val="3054145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always follow concept development in the student packet with practice, and not all of our practice looks like a worksheet.</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Sometimes practice is in the form of a puzzle or a game.</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20</a:t>
            </a:fld>
            <a:endParaRPr lang="en-US"/>
          </a:p>
        </p:txBody>
      </p:sp>
    </p:spTree>
    <p:extLst>
      <p:ext uri="{BB962C8B-B14F-4D97-AF65-F5344CB8AC3E}">
        <p14:creationId xmlns:p14="http://schemas.microsoft.com/office/powerpoint/2010/main" val="1730299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There’s a review section in each packet with some activities that are usually good for collaboration.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one goes through a chain of multiplications, and then a succession of un-doings of multiplication by division to get back to where you started.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this set of poster problems has students in groups of 2-4 doing parts of different, similar problems with partners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 they travel around the room to different posters. They do some work on one poster, </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hen rotate and check the next poster’s work, plus do the next step of that problem, and then on to the next poster to do the same, and so on till it’s all done. Our teachers and students have loved these over the years.</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21</a:t>
            </a:fld>
            <a:endParaRPr lang="en-US"/>
          </a:p>
        </p:txBody>
      </p:sp>
    </p:spTree>
    <p:extLst>
      <p:ext uri="{BB962C8B-B14F-4D97-AF65-F5344CB8AC3E}">
        <p14:creationId xmlns:p14="http://schemas.microsoft.com/office/powerpoint/2010/main" val="1817448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Vocabulary is important.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Near the start of every packet is a word bank.</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These words are addressed in context as they come up.</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Teachers support students in unpacking the precise definitions to write something meaningful in the box –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maybe in their own words, maybe an example, maybe a</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picture. Whatever’s helpful.</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highlight>
                  <a:srgbClr val="00FF00"/>
                </a:highligh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near the end of every packet is a vocabulary crossword puzzle for practice.</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22</a:t>
            </a:fld>
            <a:endParaRPr lang="en-US"/>
          </a:p>
        </p:txBody>
      </p:sp>
    </p:spTree>
    <p:extLst>
      <p:ext uri="{BB962C8B-B14F-4D97-AF65-F5344CB8AC3E}">
        <p14:creationId xmlns:p14="http://schemas.microsoft.com/office/powerpoint/2010/main" val="1647190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last section in our packets has those precise definitions and examples and explanations</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23</a:t>
            </a:fld>
            <a:endParaRPr lang="en-US"/>
          </a:p>
        </p:txBody>
      </p:sp>
    </p:spTree>
    <p:extLst>
      <p:ext uri="{BB962C8B-B14F-4D97-AF65-F5344CB8AC3E}">
        <p14:creationId xmlns:p14="http://schemas.microsoft.com/office/powerpoint/2010/main" val="2580910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On to the second packet focusing on Decimal Concepts</a:t>
            </a: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Here we address decimal fraction concepts and notation, locate decimal numbers on the number line, and dive into fraction-decimal equivalence.</a:t>
            </a:r>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24</a:t>
            </a:fld>
            <a:endParaRPr lang="en-US"/>
          </a:p>
        </p:txBody>
      </p:sp>
    </p:spTree>
    <p:extLst>
      <p:ext uri="{BB962C8B-B14F-4D97-AF65-F5344CB8AC3E}">
        <p14:creationId xmlns:p14="http://schemas.microsoft.com/office/powerpoint/2010/main" val="3692906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Early on in this packet we use base 10 blocks, or simple pictures of them if you prefer,</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 make sense of decimal fraction concepts and notation.</a:t>
            </a: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small square is defined as the unit…as 1. And so it follows that the stick is 10 of those and the big square is 100.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then we practice.</a:t>
            </a:r>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25</a:t>
            </a:fld>
            <a:endParaRPr lang="en-US"/>
          </a:p>
        </p:txBody>
      </p:sp>
    </p:spTree>
    <p:extLst>
      <p:ext uri="{BB962C8B-B14F-4D97-AF65-F5344CB8AC3E}">
        <p14:creationId xmlns:p14="http://schemas.microsoft.com/office/powerpoint/2010/main" val="2347789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Then we change it up. Now the stick is 1</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 the small square is 1/10 of that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the big square is 10 of those.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then we practice.</a:t>
            </a:r>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26</a:t>
            </a:fld>
            <a:endParaRPr lang="en-US"/>
          </a:p>
        </p:txBody>
      </p:sp>
    </p:spTree>
    <p:extLst>
      <p:ext uri="{BB962C8B-B14F-4D97-AF65-F5344CB8AC3E}">
        <p14:creationId xmlns:p14="http://schemas.microsoft.com/office/powerpoint/2010/main" val="3233715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Finally, the big square is the whole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 the stick is 1/10 of that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the small square is 1/100 of that.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then we practice.</a:t>
            </a:r>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27</a:t>
            </a:fld>
            <a:endParaRPr lang="en-US"/>
          </a:p>
        </p:txBody>
      </p:sp>
    </p:spTree>
    <p:extLst>
      <p:ext uri="{BB962C8B-B14F-4D97-AF65-F5344CB8AC3E}">
        <p14:creationId xmlns:p14="http://schemas.microsoft.com/office/powerpoint/2010/main" val="3233715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It’s important for students to make sense of place value, and to understand that each successive place is 10 times that of the one next to it OR 1/10 of it, depending upon whether the place values are increasing or decreasing.</a:t>
            </a:r>
          </a:p>
          <a:p>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the common core, number lines are tools that begin in the early grades and continue throughout every year of mathematics.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Locating decimal values can be tricky.</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Zooming in helps students visualize these tenths locations better.</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When trying to get students back on track, of course we have to have high expectations for all of our learners. We truly believe that struggling learners are frequently just different learners, who need different approaches and strategies.</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As an example, many students that are considered successful are just very good memorizers, but may not actually have deep understanding.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Conversely, many students who have not had success in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mathematicscan</a:t>
            </a:r>
            <a:r>
              <a:rPr lang="en-US" sz="1800" dirty="0">
                <a:effectLst/>
                <a:latin typeface="Arial" panose="020B0604020202020204" pitchFamily="34" charset="0"/>
                <a:ea typeface="Calibri" panose="020F0502020204030204" pitchFamily="34" charset="0"/>
                <a:cs typeface="Times New Roman" panose="02020603050405020304" pitchFamily="18" charset="0"/>
              </a:rPr>
              <a:t> attribute that to memorization difficulties.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So, really, their brains crave meaning to attach to concepts in order to have success.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Most interventionists choose to backfill topics, which is perfectly fine to do in filling those gaps.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However, some choose to frontload so students have a good foundation for a topic before they see it in their core class.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Some even mix the two approaches as they see fit.</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We also know that intervention can’t do it all. So, almost everyone chooses the MAJOR TOPICS of a grade to maximize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student outcomes.</a:t>
            </a:r>
          </a:p>
          <a:p>
            <a:pPr marL="0" marR="0">
              <a:spcBef>
                <a:spcPts val="0"/>
              </a:spcBef>
              <a:spcAft>
                <a:spcPts val="0"/>
              </a:spcAft>
            </a:pPr>
            <a:r>
              <a:rPr lang="en-US" sz="1800" dirty="0">
                <a:effectLst/>
                <a:highlight>
                  <a:srgbClr val="00FF00"/>
                </a:highligh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This is a starting point of creating your systematic plan, intended to increase student confidence and bolster success</a:t>
            </a:r>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3</a:t>
            </a:fld>
            <a:endParaRPr lang="en-US"/>
          </a:p>
        </p:txBody>
      </p:sp>
    </p:spTree>
    <p:extLst>
      <p:ext uri="{BB962C8B-B14F-4D97-AF65-F5344CB8AC3E}">
        <p14:creationId xmlns:p14="http://schemas.microsoft.com/office/powerpoint/2010/main" val="20827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Between wholes are tenths…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so between tenths are hundredths.</a:t>
            </a:r>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There is ample practice to follow all concept development.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Rather than showing you practice worksheets here you see a couple card games. We provide blackline master </a:t>
            </a:r>
            <a:r>
              <a:rPr lang="en-U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reproducibles</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for the decimal cards.</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32</a:t>
            </a:fld>
            <a:endParaRPr lang="en-US"/>
          </a:p>
        </p:txBody>
      </p:sp>
    </p:spTree>
    <p:extLst>
      <p:ext uri="{BB962C8B-B14F-4D97-AF65-F5344CB8AC3E}">
        <p14:creationId xmlns:p14="http://schemas.microsoft.com/office/powerpoint/2010/main" val="3432197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 third and final packet in the NBT module is on Decimal Operations.</a:t>
            </a: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Lesson 1 reviews decimal addition and subtraction.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Lesson 2 is multiplication.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lesson 3 is division.</a:t>
            </a:r>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33</a:t>
            </a:fld>
            <a:endParaRPr lang="en-US"/>
          </a:p>
        </p:txBody>
      </p:sp>
    </p:spTree>
    <p:extLst>
      <p:ext uri="{BB962C8B-B14F-4D97-AF65-F5344CB8AC3E}">
        <p14:creationId xmlns:p14="http://schemas.microsoft.com/office/powerpoint/2010/main" val="31735181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first use visuals to make sense of addition, and use the same kinds of pictures for subtraction, and make sense of why we line up decimal points.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After some practice and applications we move to the next lesson pretty quickly.</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34</a:t>
            </a:fld>
            <a:endParaRPr lang="en-US"/>
          </a:p>
        </p:txBody>
      </p:sp>
    </p:spTree>
    <p:extLst>
      <p:ext uri="{BB962C8B-B14F-4D97-AF65-F5344CB8AC3E}">
        <p14:creationId xmlns:p14="http://schemas.microsoft.com/office/powerpoint/2010/main" val="41547236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Multiplication begins as repeated addition: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groups of 4 tenths looks like this on the left or this on the right.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35</a:t>
            </a:fld>
            <a:endParaRPr lang="en-US"/>
          </a:p>
        </p:txBody>
      </p:sp>
    </p:spTree>
    <p:extLst>
      <p:ext uri="{BB962C8B-B14F-4D97-AF65-F5344CB8AC3E}">
        <p14:creationId xmlns:p14="http://schemas.microsoft.com/office/powerpoint/2010/main" val="31943530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When both numbers include decimals,</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move to the familiar area model.</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Here it’s important to understand that this is a big 1 by 1 square so that 7 tenths is represented by this length across the top that is 7 of 10 units along the way</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4 tenths is represented by this length down the side</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which are the dimensions of this rectangle</a:t>
            </a:r>
            <a:r>
              <a:rPr lang="en-US" sz="1800" dirty="0">
                <a:solidFill>
                  <a:srgbClr val="000000"/>
                </a:solidFill>
                <a:effectLst/>
                <a:highlight>
                  <a:srgbClr val="00FF00"/>
                </a:highligh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that has an area equal to the product – 28 hundredths of the whole.</a:t>
            </a: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Let’s try it again for 1 tenth multiplied by 9 tenths.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tenth of the way by 9 tenths of the way gives us a rectangle equal to 9 hundredths of the area of the whole.</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36</a:t>
            </a:fld>
            <a:endParaRPr lang="en-US"/>
          </a:p>
        </p:txBody>
      </p:sp>
    </p:spTree>
    <p:extLst>
      <p:ext uri="{BB962C8B-B14F-4D97-AF65-F5344CB8AC3E}">
        <p14:creationId xmlns:p14="http://schemas.microsoft.com/office/powerpoint/2010/main" val="22915302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ask students to make observations</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 they can make a conjecture about decimal placement for the multiplication rule.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37</a:t>
            </a:fld>
            <a:endParaRPr lang="en-US"/>
          </a:p>
        </p:txBody>
      </p:sp>
    </p:spTree>
    <p:extLst>
      <p:ext uri="{BB962C8B-B14F-4D97-AF65-F5344CB8AC3E}">
        <p14:creationId xmlns:p14="http://schemas.microsoft.com/office/powerpoint/2010/main" val="9692356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that leaves only division to wrap up the lessons in this packet.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start by building off of the known whole number division procedure.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With a context we try to make it reasonable where to place the decimal here. And once that makes sense, the process with decimals isn’t really much different than with whole numbers.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By the way, note that this example is a decimal number divided by a whole number.</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38</a:t>
            </a:fld>
            <a:endParaRPr lang="en-US"/>
          </a:p>
        </p:txBody>
      </p:sp>
    </p:spTree>
    <p:extLst>
      <p:ext uri="{BB962C8B-B14F-4D97-AF65-F5344CB8AC3E}">
        <p14:creationId xmlns:p14="http://schemas.microsoft.com/office/powerpoint/2010/main" val="2702159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Using money can be helpful sometimes, and this is one in a series of problems with different coins to make sense of dividing BY a decimal.</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First students draw a picture to make sense of the problem.</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Then moving to numerical representations to help make sense of how and where to move the decimal points.</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39</a:t>
            </a:fld>
            <a:endParaRPr lang="en-US"/>
          </a:p>
        </p:txBody>
      </p:sp>
    </p:spTree>
    <p:extLst>
      <p:ext uri="{BB962C8B-B14F-4D97-AF65-F5344CB8AC3E}">
        <p14:creationId xmlns:p14="http://schemas.microsoft.com/office/powerpoint/2010/main" val="4177916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When creating your plan, let me emphasize and reemphasize a couple things:</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You need to take a detailed and systematic approach;</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You have to have a good idea up front what your curriculum will look like, what the topics will be, and how much time you intend to spend on these topics; and so with limited time, you probably do need to focus on the major work of a grade.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Though it’s certainly not required, it’s very common nowadays that we try stay close to grade level work in intervention.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So, for example, if you’re supporting 7</a:t>
            </a:r>
            <a:r>
              <a:rPr lang="en-US" sz="1800"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US" sz="1800" dirty="0">
                <a:effectLst/>
                <a:latin typeface="Arial" panose="020B0604020202020204" pitchFamily="34" charset="0"/>
                <a:ea typeface="Calibri" panose="020F0502020204030204" pitchFamily="34" charset="0"/>
                <a:cs typeface="Times New Roman" panose="02020603050405020304" pitchFamily="18" charset="0"/>
              </a:rPr>
              <a:t> or 8</a:t>
            </a:r>
            <a:r>
              <a:rPr lang="en-US" sz="1800"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US" sz="1800" dirty="0">
                <a:effectLst/>
                <a:latin typeface="Arial" panose="020B0604020202020204" pitchFamily="34" charset="0"/>
                <a:ea typeface="Calibri" panose="020F0502020204030204" pitchFamily="34" charset="0"/>
                <a:cs typeface="Times New Roman" panose="02020603050405020304" pitchFamily="18" charset="0"/>
              </a:rPr>
              <a:t> graders, the bulk of the major work you address may not be from these topic areas that this presentation on Number Base Ten is addressing (whole numbers and decimals), but rather something like integers, or expressions and equations. That doesn’t mean your 7</a:t>
            </a:r>
            <a:r>
              <a:rPr lang="en-US" sz="1800"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US" sz="1800" dirty="0">
                <a:effectLst/>
                <a:latin typeface="Arial" panose="020B0604020202020204" pitchFamily="34" charset="0"/>
                <a:ea typeface="Calibri" panose="020F0502020204030204" pitchFamily="34" charset="0"/>
                <a:cs typeface="Times New Roman" panose="02020603050405020304" pitchFamily="18" charset="0"/>
              </a:rPr>
              <a:t> and 8</a:t>
            </a:r>
            <a:r>
              <a:rPr lang="en-US" sz="1800"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US" sz="1800" dirty="0">
                <a:effectLst/>
                <a:latin typeface="Arial" panose="020B0604020202020204" pitchFamily="34" charset="0"/>
                <a:ea typeface="Calibri" panose="020F0502020204030204" pitchFamily="34" charset="0"/>
                <a:cs typeface="Times New Roman" panose="02020603050405020304" pitchFamily="18" charset="0"/>
              </a:rPr>
              <a:t> graders don’t need support with whole numbers and decimals, but it’s content pretty far below grade level and it may not be the main focus.</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That being said, we DO have ideas for addressing content that’s far below grade level, even if it’s not the main focus,</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and I’ll talk a little more about that later.</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Additional things to think about up front: Do you know what gaps need to be filled?</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If you haven’t considered frontloading, maybe you do so that students feel really successful in their core class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on a topic when their peers are seeing it for the first time.</a:t>
            </a: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Think about this example before getting to 6</a:t>
            </a:r>
            <a:r>
              <a:rPr lang="en-US" sz="1800"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US" sz="1800" dirty="0">
                <a:effectLst/>
                <a:latin typeface="Arial" panose="020B0604020202020204" pitchFamily="34" charset="0"/>
                <a:ea typeface="Calibri" panose="020F0502020204030204" pitchFamily="34" charset="0"/>
                <a:cs typeface="Times New Roman" panose="02020603050405020304" pitchFamily="18" charset="0"/>
              </a:rPr>
              <a:t> grade, students have seen all the multiplication and most division that the standards require and that would be backfill.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And then, long division with multi-digit numbers might be a new, upcoming topic for 6</a:t>
            </a:r>
            <a:r>
              <a:rPr lang="en-US" sz="1800"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US" sz="1800" dirty="0">
                <a:effectLst/>
                <a:latin typeface="Arial" panose="020B0604020202020204" pitchFamily="34" charset="0"/>
                <a:ea typeface="Calibri" panose="020F0502020204030204" pitchFamily="34" charset="0"/>
                <a:cs typeface="Times New Roman" panose="02020603050405020304" pitchFamily="18" charset="0"/>
              </a:rPr>
              <a:t> graders that they could get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some experience with BEFORE seeing it in their core class. This can be very powerful.</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Of course, make sure the content is pitched appropriately to your students. A whole number multiplication worksheet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pulled from a 4</a:t>
            </a:r>
            <a:r>
              <a:rPr lang="en-US" sz="1800"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US" sz="1800" dirty="0">
                <a:effectLst/>
                <a:latin typeface="Arial" panose="020B0604020202020204" pitchFamily="34" charset="0"/>
                <a:ea typeface="Calibri" panose="020F0502020204030204" pitchFamily="34" charset="0"/>
                <a:cs typeface="Times New Roman" panose="02020603050405020304" pitchFamily="18" charset="0"/>
              </a:rPr>
              <a:t> grade resource might not go over too well with 6</a:t>
            </a:r>
            <a:r>
              <a:rPr lang="en-US" sz="1800"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US" sz="1800" dirty="0">
                <a:effectLst/>
                <a:latin typeface="Arial" panose="020B0604020202020204" pitchFamily="34" charset="0"/>
                <a:ea typeface="Calibri" panose="020F0502020204030204" pitchFamily="34" charset="0"/>
                <a:cs typeface="Times New Roman" panose="02020603050405020304" pitchFamily="18" charset="0"/>
              </a:rPr>
              <a:t> graders.</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4</a:t>
            </a:fld>
            <a:endParaRPr lang="en-US"/>
          </a:p>
        </p:txBody>
      </p:sp>
    </p:spTree>
    <p:extLst>
      <p:ext uri="{BB962C8B-B14F-4D97-AF65-F5344CB8AC3E}">
        <p14:creationId xmlns:p14="http://schemas.microsoft.com/office/powerpoint/2010/main" val="5137003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Now that we’ve gone through some of the content, let me remind you of what you’ve seen.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Every student packet is put together the same, and here are some of the things you already saw.</a:t>
            </a:r>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40</a:t>
            </a:fld>
            <a:endParaRPr lang="en-US"/>
          </a:p>
        </p:txBody>
      </p:sp>
    </p:spTree>
    <p:extLst>
      <p:ext uri="{BB962C8B-B14F-4D97-AF65-F5344CB8AC3E}">
        <p14:creationId xmlns:p14="http://schemas.microsoft.com/office/powerpoint/2010/main" val="988613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you also saw parts of the TE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41</a:t>
            </a:fld>
            <a:endParaRPr lang="en-US"/>
          </a:p>
        </p:txBody>
      </p:sp>
    </p:spTree>
    <p:extLst>
      <p:ext uri="{BB962C8B-B14F-4D97-AF65-F5344CB8AC3E}">
        <p14:creationId xmlns:p14="http://schemas.microsoft.com/office/powerpoint/2010/main" val="6757302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Though we’ve had years of experience, and we always listened to our teachers as we put together our programs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also consulted the research.</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Here are some of the main takeaways we kept reading in the literature, so we made sure to incorporate them.</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42</a:t>
            </a:fld>
            <a:endParaRPr lang="en-US"/>
          </a:p>
        </p:txBody>
      </p:sp>
    </p:spTree>
    <p:extLst>
      <p:ext uri="{BB962C8B-B14F-4D97-AF65-F5344CB8AC3E}">
        <p14:creationId xmlns:p14="http://schemas.microsoft.com/office/powerpoint/2010/main" val="16710928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Let me try to explain a little more clearly.</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We’re not suggesting to test our intervention students a lot. But they really need more frequent feedback and guidance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than students who have had more success.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We don’t recommend peppering students with a bunch of strategies, but sometimes offering more than one, and then helping them pick the one that they like, is really beneficial. Think about the area model for whole number multiplication,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 expanded form, and the standard algorithm. If students are proficient in one, maybe they don’t need the others.</a:t>
            </a:r>
          </a:p>
          <a:p>
            <a:pPr marL="0" marR="0">
              <a:spcBef>
                <a:spcPts val="0"/>
              </a:spcBef>
              <a:spcAft>
                <a:spcPts val="0"/>
              </a:spcAft>
            </a:pPr>
            <a:endParaRPr lang="en-US" sz="1800" dirty="0">
              <a:effectLst/>
              <a:highlight>
                <a:srgbClr val="00FF00"/>
              </a:highligh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 right amount of practice could be different from student to student. But teachers know their students best, so we offer options, with practice pages, practice games and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puzzles,and</a:t>
            </a:r>
            <a:r>
              <a:rPr lang="en-US" sz="1800" dirty="0">
                <a:effectLst/>
                <a:latin typeface="Arial" panose="020B0604020202020204" pitchFamily="34" charset="0"/>
                <a:ea typeface="Calibri" panose="020F0502020204030204" pitchFamily="34" charset="0"/>
                <a:cs typeface="Times New Roman" panose="02020603050405020304" pitchFamily="18" charset="0"/>
              </a:rPr>
              <a:t> extra problem sets. </a:t>
            </a: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With every example, we tried to show you how we start with concepts, make them reasonable, and guide students to the rules and procedures. It’s important for ALL learners to get that kind of instruction, but it’s especially important for struggling learners. Since memorization may not be their strong suit, they crave meaning and connections for things to make sense.</a:t>
            </a: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And of course, teachers need support, and we gave you some evidence of how important that is to us.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To provide materials that are complete and easy to use, and all right there in one place for you.</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43</a:t>
            </a:fld>
            <a:endParaRPr lang="en-US"/>
          </a:p>
        </p:txBody>
      </p:sp>
    </p:spTree>
    <p:extLst>
      <p:ext uri="{BB962C8B-B14F-4D97-AF65-F5344CB8AC3E}">
        <p14:creationId xmlns:p14="http://schemas.microsoft.com/office/powerpoint/2010/main" val="36403855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by the way, here’s just some of the research we focused on before creating </a:t>
            </a:r>
            <a:r>
              <a:rPr lang="en-U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MathLinks</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Essentials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while research is extremely important, all of your collective experience as an educator should be taken into consideration too.</a:t>
            </a:r>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44</a:t>
            </a:fld>
            <a:endParaRPr lang="en-US"/>
          </a:p>
        </p:txBody>
      </p:sp>
    </p:spTree>
    <p:extLst>
      <p:ext uri="{BB962C8B-B14F-4D97-AF65-F5344CB8AC3E}">
        <p14:creationId xmlns:p14="http://schemas.microsoft.com/office/powerpoint/2010/main" val="26321292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Let’s go back to when we showed that it’s common for intervention topics to stay somewhat close to grade level topics.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That’s just a reality in some places, a requirement for some intervention teachers.</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 let’s say you have 7</a:t>
            </a:r>
            <a:r>
              <a:rPr lang="en-US" sz="18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or 8</a:t>
            </a:r>
            <a:r>
              <a:rPr lang="en-US" sz="18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graders and you’re concentrating on topics closer to their grade level</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BUT they really need review and practice with everything, including whole numbers.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is why we created Skill Boosters for several topics.</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Skill Boosters are a </a:t>
            </a:r>
            <a:r>
              <a:rPr lang="en-U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routine,meant</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to be done in 5-10 minute chunks per day for</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far below grade level work.</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 don’t get into the same detail or depth as you would in a series of lessons,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but the research suggests this is a useful strategy,</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many of our users agree.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highlight>
                  <a:srgbClr val="00FF00"/>
                </a:highligh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Here are some whole number examples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45</a:t>
            </a:fld>
            <a:endParaRPr lang="en-US"/>
          </a:p>
        </p:txBody>
      </p:sp>
    </p:spTree>
    <p:extLst>
      <p:ext uri="{BB962C8B-B14F-4D97-AF65-F5344CB8AC3E}">
        <p14:creationId xmlns:p14="http://schemas.microsoft.com/office/powerpoint/2010/main" val="7134965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this is how it might play out from day to day.</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highlight>
                  <a:srgbClr val="00FF00"/>
                </a:highligh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short bursts</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students do similar problems over the course of a few days, or a few weeks, or however long you feel is necessary.</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46</a:t>
            </a:fld>
            <a:endParaRPr lang="en-US"/>
          </a:p>
        </p:txBody>
      </p:sp>
    </p:spTree>
    <p:extLst>
      <p:ext uri="{BB962C8B-B14F-4D97-AF65-F5344CB8AC3E}">
        <p14:creationId xmlns:p14="http://schemas.microsoft.com/office/powerpoint/2010/main" val="22575443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Here are all of the Skill Booster topics we provide to use as you see fit.</a:t>
            </a:r>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47</a:t>
            </a:fld>
            <a:endParaRPr lang="en-US"/>
          </a:p>
        </p:txBody>
      </p:sp>
    </p:spTree>
    <p:extLst>
      <p:ext uri="{BB962C8B-B14F-4D97-AF65-F5344CB8AC3E}">
        <p14:creationId xmlns:p14="http://schemas.microsoft.com/office/powerpoint/2010/main" val="27464724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Remember that if you decide to use </a:t>
            </a:r>
            <a:r>
              <a:rPr lang="en-U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MathLinks</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Essentials</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 choose whatever content you think is the most helpful for your students, as much or as little as you want.</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everything is right there for you. All you need to do is look things over and decide how you want instruction to play out.</a:t>
            </a:r>
            <a:endParaRPr lang="en-US" baseline="0"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48</a:t>
            </a:fld>
            <a:endParaRPr lang="en-US"/>
          </a:p>
        </p:txBody>
      </p:sp>
    </p:spTree>
    <p:extLst>
      <p:ext uri="{BB962C8B-B14F-4D97-AF65-F5344CB8AC3E}">
        <p14:creationId xmlns:p14="http://schemas.microsoft.com/office/powerpoint/2010/main" val="3890578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If you’d like to check out our program further, just go to our website </a:t>
            </a:r>
            <a:r>
              <a:rPr lang="en-US" sz="1800" dirty="0">
                <a:effectLst/>
                <a:latin typeface="Arial" panose="020B0604020202020204" pitchFamily="34" charset="0"/>
                <a:ea typeface="Calibri" panose="020F0502020204030204" pitchFamily="34" charset="0"/>
                <a:cs typeface="Times New Roman" panose="02020603050405020304" pitchFamily="18" charset="0"/>
              </a:rPr>
              <a:t>and look under curriculum.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C</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lick on Essentials and Overview to get a quick glimpse of some checklists and problem sets that give you a feel for the content of the packets or click on Student Packets to preview any of the student packets in full.</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49</a:t>
            </a:fld>
            <a:endParaRPr lang="en-US"/>
          </a:p>
        </p:txBody>
      </p:sp>
    </p:spTree>
    <p:extLst>
      <p:ext uri="{BB962C8B-B14F-4D97-AF65-F5344CB8AC3E}">
        <p14:creationId xmlns:p14="http://schemas.microsoft.com/office/powerpoint/2010/main" val="3860430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 focus of this presentation is on whole number multiplication and division; decimal concepts; and decimal operations.</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These topics are primarily from grades 4-6. They support some of the major work in 6</a:t>
            </a:r>
            <a:r>
              <a:rPr lang="en-US" sz="1800"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US" sz="1800" dirty="0">
                <a:effectLst/>
                <a:latin typeface="Arial" panose="020B0604020202020204" pitchFamily="34" charset="0"/>
                <a:ea typeface="Calibri" panose="020F0502020204030204" pitchFamily="34" charset="0"/>
                <a:cs typeface="Times New Roman" panose="02020603050405020304" pitchFamily="18" charset="0"/>
              </a:rPr>
              <a:t> grade, like fluency with decimal and fraction operations, and working with ratios and proportional relationships.</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Note how we’re suggesting that this is 6</a:t>
            </a:r>
            <a:r>
              <a:rPr lang="en-US" sz="1800"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US" sz="1800" dirty="0">
                <a:effectLst/>
                <a:latin typeface="Arial" panose="020B0604020202020204" pitchFamily="34" charset="0"/>
                <a:ea typeface="Calibri" panose="020F0502020204030204" pitchFamily="34" charset="0"/>
                <a:cs typeface="Times New Roman" panose="02020603050405020304" pitchFamily="18" charset="0"/>
              </a:rPr>
              <a:t> grade intervention work. Again, that’s not to say that older students don’t need support here – many probably do – and as promised, we will address that later.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That being said, ultimately YOU, and maybe also some of your colleagues, are the ones who determine what benefits your students the most, so choose topics accordingly.</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5</a:t>
            </a:fld>
            <a:endParaRPr lang="en-US"/>
          </a:p>
        </p:txBody>
      </p:sp>
    </p:spTree>
    <p:extLst>
      <p:ext uri="{BB962C8B-B14F-4D97-AF65-F5344CB8AC3E}">
        <p14:creationId xmlns:p14="http://schemas.microsoft.com/office/powerpoint/2010/main" val="10840464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1123950" algn="l"/>
              </a:tabLs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Everything is housed on our secure teacher portal, and these great books full of math puzzles and games are a free bonus as well.</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If you want to take a closer look, please contact us.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50</a:t>
            </a:fld>
            <a:endParaRPr lang="en-US"/>
          </a:p>
        </p:txBody>
      </p:sp>
    </p:spTree>
    <p:extLst>
      <p:ext uri="{BB962C8B-B14F-4D97-AF65-F5344CB8AC3E}">
        <p14:creationId xmlns:p14="http://schemas.microsoft.com/office/powerpoint/2010/main" val="32976119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Thank you for viewing this presentation. </a:t>
            </a:r>
            <a:r>
              <a:rPr lang="en-US"/>
              <a:t>If you have any question, please feel free to contact us. </a:t>
            </a:r>
          </a:p>
          <a:p>
            <a:endParaRPr lang="en-US"/>
          </a:p>
        </p:txBody>
      </p:sp>
      <p:sp>
        <p:nvSpPr>
          <p:cNvPr id="4" name="Slide Number Placeholder 3"/>
          <p:cNvSpPr>
            <a:spLocks noGrp="1"/>
          </p:cNvSpPr>
          <p:nvPr>
            <p:ph type="sldNum" sz="quarter" idx="5"/>
          </p:nvPr>
        </p:nvSpPr>
        <p:spPr/>
        <p:txBody>
          <a:bodyPr/>
          <a:lstStyle/>
          <a:p>
            <a:fld id="{69D1161C-AFCC-4141-93A9-6068CEC8D79F}" type="slidenum">
              <a:rPr lang="en-US" smtClean="0"/>
              <a:pPr/>
              <a:t>51</a:t>
            </a:fld>
            <a:endParaRPr lang="en-US"/>
          </a:p>
        </p:txBody>
      </p:sp>
    </p:spTree>
    <p:extLst>
      <p:ext uri="{BB962C8B-B14F-4D97-AF65-F5344CB8AC3E}">
        <p14:creationId xmlns:p14="http://schemas.microsoft.com/office/powerpoint/2010/main" val="3474617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So, let’s move on to some content.</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We’re pulling these ideas from our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MathLinks</a:t>
            </a:r>
            <a:r>
              <a:rPr lang="en-US" sz="1800" dirty="0">
                <a:effectLst/>
                <a:latin typeface="Arial" panose="020B0604020202020204" pitchFamily="34" charset="0"/>
                <a:ea typeface="Calibri" panose="020F0502020204030204" pitchFamily="34" charset="0"/>
                <a:cs typeface="Times New Roman" panose="02020603050405020304" pitchFamily="18" charset="0"/>
              </a:rPr>
              <a:t> Essentials modules, written specifically for intervention experiences.  </a:t>
            </a: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Here you see some consumable student packets and a teacher edition for one of our modules.</a:t>
            </a:r>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6</a:t>
            </a:fld>
            <a:endParaRPr lang="en-US"/>
          </a:p>
        </p:txBody>
      </p:sp>
    </p:spTree>
    <p:extLst>
      <p:ext uri="{BB962C8B-B14F-4D97-AF65-F5344CB8AC3E}">
        <p14:creationId xmlns:p14="http://schemas.microsoft.com/office/powerpoint/2010/main" val="2226951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Additionally, we’ll be pulling content from our teacher portal, which has several components that support teachers in the work beyond just what’s in the TE.</a:t>
            </a:r>
          </a:p>
        </p:txBody>
      </p:sp>
      <p:sp>
        <p:nvSpPr>
          <p:cNvPr id="4" name="Slide Number Placeholder 3"/>
          <p:cNvSpPr>
            <a:spLocks noGrp="1"/>
          </p:cNvSpPr>
          <p:nvPr>
            <p:ph type="sldNum" sz="quarter" idx="10"/>
          </p:nvPr>
        </p:nvSpPr>
        <p:spPr/>
        <p:txBody>
          <a:bodyPr/>
          <a:lstStyle/>
          <a:p>
            <a:fld id="{69D1161C-AFCC-4141-93A9-6068CEC8D79F}" type="slidenum">
              <a:rPr lang="en-US" smtClean="0"/>
              <a:pPr/>
              <a:t>7</a:t>
            </a:fld>
            <a:endParaRPr lang="en-US"/>
          </a:p>
        </p:txBody>
      </p:sp>
    </p:spTree>
    <p:extLst>
      <p:ext uri="{BB962C8B-B14F-4D97-AF65-F5344CB8AC3E}">
        <p14:creationId xmlns:p14="http://schemas.microsoft.com/office/powerpoint/2010/main" val="3074828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Here are all 6 modules we created in our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MathLinks</a:t>
            </a:r>
            <a:r>
              <a:rPr lang="en-US" sz="1800" dirty="0">
                <a:effectLst/>
                <a:latin typeface="Arial" panose="020B0604020202020204" pitchFamily="34" charset="0"/>
                <a:ea typeface="Calibri" panose="020F0502020204030204" pitchFamily="34" charset="0"/>
                <a:cs typeface="Times New Roman" panose="02020603050405020304" pitchFamily="18" charset="0"/>
              </a:rPr>
              <a:t> Essentials Program.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Each of these 6 modules has 3 units of study. Modules usually span 2 or 3 grade levels.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And our users mix and match these units to create the program that best suits their students’ needs.</a:t>
            </a:r>
            <a:endParaRPr lang="en-US" baseline="0"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8</a:t>
            </a:fld>
            <a:endParaRPr lang="en-US"/>
          </a:p>
        </p:txBody>
      </p:sp>
    </p:spTree>
    <p:extLst>
      <p:ext uri="{BB962C8B-B14F-4D97-AF65-F5344CB8AC3E}">
        <p14:creationId xmlns:p14="http://schemas.microsoft.com/office/powerpoint/2010/main" val="3783081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As we look at some of the Number Base Ten lesson ideas today, think about how this grade 4-6 content addresses important foundational work that students need for success in 6</a:t>
            </a:r>
            <a:r>
              <a:rPr lang="en-US" sz="1800"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US" sz="1800" dirty="0">
                <a:effectLst/>
                <a:latin typeface="Arial" panose="020B0604020202020204" pitchFamily="34" charset="0"/>
                <a:ea typeface="Calibri" panose="020F0502020204030204" pitchFamily="34" charset="0"/>
                <a:cs typeface="Times New Roman" panose="02020603050405020304" pitchFamily="18" charset="0"/>
              </a:rPr>
              <a:t> grade and beyond.</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69D1161C-AFCC-4141-93A9-6068CEC8D79F}" type="slidenum">
              <a:rPr lang="en-US" smtClean="0"/>
              <a:pPr/>
              <a:t>9</a:t>
            </a:fld>
            <a:endParaRPr lang="en-US"/>
          </a:p>
        </p:txBody>
      </p:sp>
    </p:spTree>
    <p:extLst>
      <p:ext uri="{BB962C8B-B14F-4D97-AF65-F5344CB8AC3E}">
        <p14:creationId xmlns:p14="http://schemas.microsoft.com/office/powerpoint/2010/main" val="2722475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89379"/>
          </a:xfrm>
        </p:spPr>
        <p:txBody>
          <a:bodyPr/>
          <a:lstStyle/>
          <a:p>
            <a:pPr lvl="0"/>
            <a:r>
              <a:rPr lang="en-US"/>
              <a:t>Edit Master text styles</a:t>
            </a:r>
          </a:p>
        </p:txBody>
      </p:sp>
    </p:spTree>
    <p:extLst>
      <p:ext uri="{BB962C8B-B14F-4D97-AF65-F5344CB8AC3E}">
        <p14:creationId xmlns:p14="http://schemas.microsoft.com/office/powerpoint/2010/main" val="2196998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35078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lvl1pPr>
              <a:defRPr sz="22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216152"/>
            <a:ext cx="8229600" cy="4893216"/>
          </a:xfrm>
        </p:spPr>
        <p:txBody>
          <a:bodyPr vert="eaVert"/>
          <a:lstStyle/>
          <a:p>
            <a:pPr lvl="0"/>
            <a:r>
              <a:rPr lang="en-US"/>
              <a:t>Edit Master text styles</a:t>
            </a:r>
          </a:p>
        </p:txBody>
      </p:sp>
    </p:spTree>
    <p:extLst>
      <p:ext uri="{BB962C8B-B14F-4D97-AF65-F5344CB8AC3E}">
        <p14:creationId xmlns:p14="http://schemas.microsoft.com/office/powerpoint/2010/main" val="3906290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p:txBody>
      </p:sp>
    </p:spTree>
    <p:extLst>
      <p:ext uri="{BB962C8B-B14F-4D97-AF65-F5344CB8AC3E}">
        <p14:creationId xmlns:p14="http://schemas.microsoft.com/office/powerpoint/2010/main" val="339630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lvl1pPr>
              <a:defRPr sz="2200"/>
            </a:lvl1pPr>
          </a:lstStyle>
          <a:p>
            <a:r>
              <a:rPr lang="en-US"/>
              <a:t>Click to edit Master title style</a:t>
            </a:r>
            <a:endParaRPr lang="en-US" dirty="0"/>
          </a:p>
        </p:txBody>
      </p:sp>
      <p:sp>
        <p:nvSpPr>
          <p:cNvPr id="3" name="Content Placeholder 2"/>
          <p:cNvSpPr>
            <a:spLocks noGrp="1"/>
          </p:cNvSpPr>
          <p:nvPr>
            <p:ph idx="1"/>
          </p:nvPr>
        </p:nvSpPr>
        <p:spPr>
          <a:xfrm>
            <a:off x="457200" y="1212515"/>
            <a:ext cx="8229600" cy="5003800"/>
          </a:xfrm>
        </p:spPr>
        <p:txBody>
          <a:bodyPr/>
          <a:lstStyle/>
          <a:p>
            <a:pPr lvl="0"/>
            <a:r>
              <a:rPr lang="en-US"/>
              <a:t>Edit Master text styles</a:t>
            </a:r>
          </a:p>
        </p:txBody>
      </p:sp>
      <p:sp>
        <p:nvSpPr>
          <p:cNvPr id="7" name="Footer Placeholder 3"/>
          <p:cNvSpPr>
            <a:spLocks noGrp="1"/>
          </p:cNvSpPr>
          <p:nvPr>
            <p:ph type="ftr" sz="quarter" idx="3"/>
          </p:nvPr>
        </p:nvSpPr>
        <p:spPr>
          <a:xfrm>
            <a:off x="457200" y="6436431"/>
            <a:ext cx="3173654" cy="365125"/>
          </a:xfrm>
          <a:prstGeom prst="rect">
            <a:avLst/>
          </a:prstGeom>
        </p:spPr>
        <p:txBody>
          <a:bodyPr vert="horz" lIns="91440" tIns="45720" rIns="91440" bIns="45720" rtlCol="0" anchor="ctr"/>
          <a:lstStyle>
            <a:lvl1pPr algn="l">
              <a:defRPr sz="1000">
                <a:solidFill>
                  <a:schemeClr val="tx1">
                    <a:tint val="75000"/>
                  </a:schemeClr>
                </a:solidFill>
                <a:latin typeface="Verdana"/>
                <a:cs typeface="Verdana"/>
              </a:defRPr>
            </a:lvl1pPr>
          </a:lstStyle>
          <a:p>
            <a:endParaRPr lang="en-US" dirty="0"/>
          </a:p>
        </p:txBody>
      </p:sp>
    </p:spTree>
    <p:extLst>
      <p:ext uri="{BB962C8B-B14F-4D97-AF65-F5344CB8AC3E}">
        <p14:creationId xmlns:p14="http://schemas.microsoft.com/office/powerpoint/2010/main" val="128250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lvl1pPr>
              <a:defRPr sz="2200"/>
            </a:lvl1pPr>
          </a:lstStyle>
          <a:p>
            <a:r>
              <a:rPr lang="en-US"/>
              <a:t>Click to edit Master title style</a:t>
            </a:r>
            <a:endParaRPr lang="en-US" dirty="0"/>
          </a:p>
        </p:txBody>
      </p:sp>
    </p:spTree>
    <p:extLst>
      <p:ext uri="{BB962C8B-B14F-4D97-AF65-F5344CB8AC3E}">
        <p14:creationId xmlns:p14="http://schemas.microsoft.com/office/powerpoint/2010/main" val="6805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lvl1pPr>
              <a:defRPr sz="2200"/>
            </a:lvl1pPr>
          </a:lstStyle>
          <a:p>
            <a:r>
              <a:rPr lang="en-US"/>
              <a:t>Click to edit Master title style</a:t>
            </a:r>
            <a:endParaRPr lang="en-US" dirty="0"/>
          </a:p>
        </p:txBody>
      </p:sp>
      <p:sp>
        <p:nvSpPr>
          <p:cNvPr id="3" name="Content Placeholder 2"/>
          <p:cNvSpPr>
            <a:spLocks noGrp="1"/>
          </p:cNvSpPr>
          <p:nvPr>
            <p:ph sz="half" idx="1"/>
          </p:nvPr>
        </p:nvSpPr>
        <p:spPr>
          <a:xfrm>
            <a:off x="457200" y="1212528"/>
            <a:ext cx="4038600" cy="49503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4" name="Content Placeholder 3"/>
          <p:cNvSpPr>
            <a:spLocks noGrp="1"/>
          </p:cNvSpPr>
          <p:nvPr>
            <p:ph sz="half" idx="2"/>
          </p:nvPr>
        </p:nvSpPr>
        <p:spPr>
          <a:xfrm>
            <a:off x="4648200" y="1212528"/>
            <a:ext cx="4038600" cy="49503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Tree>
    <p:extLst>
      <p:ext uri="{BB962C8B-B14F-4D97-AF65-F5344CB8AC3E}">
        <p14:creationId xmlns:p14="http://schemas.microsoft.com/office/powerpoint/2010/main" val="195915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lvl1pPr>
              <a:defRPr sz="2200"/>
            </a:lvl1pPr>
          </a:lstStyle>
          <a:p>
            <a:r>
              <a:rPr lang="en-US"/>
              <a:t>Click to edit Master title style</a:t>
            </a:r>
            <a:endParaRPr lang="en-US" dirty="0"/>
          </a:p>
        </p:txBody>
      </p:sp>
      <p:sp>
        <p:nvSpPr>
          <p:cNvPr id="3" name="Text Placeholder 2"/>
          <p:cNvSpPr>
            <a:spLocks noGrp="1"/>
          </p:cNvSpPr>
          <p:nvPr>
            <p:ph type="body" idx="1"/>
          </p:nvPr>
        </p:nvSpPr>
        <p:spPr>
          <a:xfrm>
            <a:off x="457200" y="121428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854043"/>
            <a:ext cx="4040188" cy="4348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p:txBody>
      </p:sp>
      <p:sp>
        <p:nvSpPr>
          <p:cNvPr id="5" name="Text Placeholder 4"/>
          <p:cNvSpPr>
            <a:spLocks noGrp="1"/>
          </p:cNvSpPr>
          <p:nvPr>
            <p:ph type="body" sz="quarter" idx="3"/>
          </p:nvPr>
        </p:nvSpPr>
        <p:spPr>
          <a:xfrm>
            <a:off x="4645025" y="121428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1854043"/>
            <a:ext cx="4041775" cy="4348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p:txBody>
      </p:sp>
    </p:spTree>
    <p:extLst>
      <p:ext uri="{BB962C8B-B14F-4D97-AF65-F5344CB8AC3E}">
        <p14:creationId xmlns:p14="http://schemas.microsoft.com/office/powerpoint/2010/main" val="611256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3730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749761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639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242278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rgbClr val="2762AD"/>
          </a:solidFill>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endParaRPr lang="en-US" dirty="0"/>
          </a:p>
        </p:txBody>
      </p:sp>
      <p:sp>
        <p:nvSpPr>
          <p:cNvPr id="6" name="TextBox 5"/>
          <p:cNvSpPr txBox="1"/>
          <p:nvPr/>
        </p:nvSpPr>
        <p:spPr>
          <a:xfrm>
            <a:off x="4368960" y="6443318"/>
            <a:ext cx="406081" cy="246221"/>
          </a:xfrm>
          <a:prstGeom prst="rect">
            <a:avLst/>
          </a:prstGeom>
          <a:noFill/>
        </p:spPr>
        <p:txBody>
          <a:bodyPr wrap="none" rtlCol="0">
            <a:spAutoFit/>
          </a:bodyPr>
          <a:lstStyle/>
          <a:p>
            <a:fld id="{53CD1320-F2A7-8244-BDAA-AC8AB44949C1}" type="slidenum">
              <a:rPr lang="en-US" sz="1000" smtClean="0">
                <a:latin typeface="Verdana"/>
                <a:cs typeface="Verdana"/>
              </a:rPr>
              <a:pPr/>
              <a:t>‹#›</a:t>
            </a:fld>
            <a:endParaRPr lang="en-US" sz="1000" dirty="0">
              <a:latin typeface="Verdana"/>
              <a:cs typeface="Verdana"/>
            </a:endParaRPr>
          </a:p>
        </p:txBody>
      </p:sp>
      <p:pic>
        <p:nvPicPr>
          <p:cNvPr id="11" name="Picture 10">
            <a:extLst>
              <a:ext uri="{FF2B5EF4-FFF2-40B4-BE49-F238E27FC236}">
                <a16:creationId xmlns:a16="http://schemas.microsoft.com/office/drawing/2014/main" id="{6682FAA1-A0EB-364E-BB2E-E1BEA12A032F}"/>
              </a:ext>
            </a:extLst>
          </p:cNvPr>
          <p:cNvPicPr>
            <a:picLocks noChangeAspect="1"/>
          </p:cNvPicPr>
          <p:nvPr userDrawn="1"/>
        </p:nvPicPr>
        <p:blipFill>
          <a:blip r:embed="rId14"/>
          <a:stretch>
            <a:fillRect/>
          </a:stretch>
        </p:blipFill>
        <p:spPr>
          <a:xfrm>
            <a:off x="457200" y="6281669"/>
            <a:ext cx="1420272" cy="457200"/>
          </a:xfrm>
          <a:prstGeom prst="rect">
            <a:avLst/>
          </a:prstGeom>
        </p:spPr>
      </p:pic>
      <p:pic>
        <p:nvPicPr>
          <p:cNvPr id="7" name="Picture 6">
            <a:extLst>
              <a:ext uri="{FF2B5EF4-FFF2-40B4-BE49-F238E27FC236}">
                <a16:creationId xmlns:a16="http://schemas.microsoft.com/office/drawing/2014/main" id="{7C176EFC-00D8-46EA-B070-2F6CA17EEE37}"/>
              </a:ext>
            </a:extLst>
          </p:cNvPr>
          <p:cNvPicPr>
            <a:picLocks noChangeAspect="1"/>
          </p:cNvPicPr>
          <p:nvPr userDrawn="1"/>
        </p:nvPicPr>
        <p:blipFill>
          <a:blip r:embed="rId15"/>
          <a:stretch>
            <a:fillRect/>
          </a:stretch>
        </p:blipFill>
        <p:spPr>
          <a:xfrm>
            <a:off x="7315200" y="6281669"/>
            <a:ext cx="1371600" cy="457200"/>
          </a:xfrm>
          <a:prstGeom prst="rect">
            <a:avLst/>
          </a:prstGeom>
        </p:spPr>
      </p:pic>
    </p:spTree>
    <p:extLst>
      <p:ext uri="{BB962C8B-B14F-4D97-AF65-F5344CB8AC3E}">
        <p14:creationId xmlns:p14="http://schemas.microsoft.com/office/powerpoint/2010/main" val="3655994215"/>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54" r:id="rId3"/>
    <p:sldLayoutId id="2147483652" r:id="rId4"/>
    <p:sldLayoutId id="2147483653" r:id="rId5"/>
    <p:sldLayoutId id="2147483651" r:id="rId6"/>
    <p:sldLayoutId id="2147483649" r:id="rId7"/>
    <p:sldLayoutId id="2147483655" r:id="rId8"/>
    <p:sldLayoutId id="2147483656" r:id="rId9"/>
    <p:sldLayoutId id="2147483657" r:id="rId10"/>
    <p:sldLayoutId id="2147483658" r:id="rId11"/>
    <p:sldLayoutId id="2147483659" r:id="rId12"/>
  </p:sldLayoutIdLst>
  <p:hf sldNum="0" hdr="0" ftr="0" dt="0"/>
  <p:txStyles>
    <p:titleStyle>
      <a:lvl1pPr algn="ctr" defTabSz="457200" rtl="0" eaLnBrk="1" latinLnBrk="0" hangingPunct="1">
        <a:spcBef>
          <a:spcPct val="0"/>
        </a:spcBef>
        <a:buNone/>
        <a:defRPr sz="4400" kern="1200">
          <a:solidFill>
            <a:schemeClr val="bg1"/>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k@mathandteaching.or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www.mathandteaching.org/essentials/" TargetMode="External"/><Relationship Id="rId4" Type="http://schemas.openxmlformats.org/officeDocument/2006/relationships/hyperlink" Target="mailto:cynthia@mathandteaching.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8.bin"/><Relationship Id="rId18" Type="http://schemas.openxmlformats.org/officeDocument/2006/relationships/oleObject" Target="../embeddings/oleObject12.bin"/><Relationship Id="rId3" Type="http://schemas.openxmlformats.org/officeDocument/2006/relationships/notesSlide" Target="../notesSlides/notesSlide17.xml"/><Relationship Id="rId7" Type="http://schemas.openxmlformats.org/officeDocument/2006/relationships/image" Target="../media/image15.wmf"/><Relationship Id="rId12" Type="http://schemas.openxmlformats.org/officeDocument/2006/relationships/oleObject" Target="../embeddings/oleObject7.bin"/><Relationship Id="rId17" Type="http://schemas.openxmlformats.org/officeDocument/2006/relationships/image" Target="../media/image16.emf"/><Relationship Id="rId2" Type="http://schemas.openxmlformats.org/officeDocument/2006/relationships/slideLayout" Target="../slideLayouts/slideLayout1.xml"/><Relationship Id="rId16" Type="http://schemas.openxmlformats.org/officeDocument/2006/relationships/oleObject" Target="../embeddings/oleObject11.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6.bin"/><Relationship Id="rId5" Type="http://schemas.openxmlformats.org/officeDocument/2006/relationships/image" Target="../media/image14.wmf"/><Relationship Id="rId15" Type="http://schemas.openxmlformats.org/officeDocument/2006/relationships/oleObject" Target="../embeddings/oleObject10.bin"/><Relationship Id="rId10" Type="http://schemas.openxmlformats.org/officeDocument/2006/relationships/oleObject" Target="../embeddings/oleObject5.bin"/><Relationship Id="rId19" Type="http://schemas.openxmlformats.org/officeDocument/2006/relationships/image" Target="../media/image17.emf"/><Relationship Id="rId4" Type="http://schemas.openxmlformats.org/officeDocument/2006/relationships/oleObject" Target="../embeddings/oleObject1.bin"/><Relationship Id="rId9" Type="http://schemas.openxmlformats.org/officeDocument/2006/relationships/oleObject" Target="../embeddings/oleObject4.bin"/><Relationship Id="rId1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0.e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29.emf"/><Relationship Id="rId4" Type="http://schemas.openxmlformats.org/officeDocument/2006/relationships/oleObject" Target="../embeddings/oleObject14.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31.e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6.bin"/><Relationship Id="rId5" Type="http://schemas.openxmlformats.org/officeDocument/2006/relationships/image" Target="../media/image30.wmf"/><Relationship Id="rId4" Type="http://schemas.openxmlformats.org/officeDocument/2006/relationships/oleObject" Target="../embeddings/oleObject15.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32.emf"/><Relationship Id="rId4" Type="http://schemas.openxmlformats.org/officeDocument/2006/relationships/package" Target="../embeddings/Microsoft_Word_Document.docx"/></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7.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ixabay.com/fr/vectors/rails-chemin-de-fer-pistes-black-156523/"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8.bin"/></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vmlDrawing" Target="../drawings/vmlDrawing8.vml"/><Relationship Id="rId5" Type="http://schemas.openxmlformats.org/officeDocument/2006/relationships/image" Target="../media/image37.wmf"/><Relationship Id="rId4" Type="http://schemas.openxmlformats.org/officeDocument/2006/relationships/oleObject" Target="../embeddings/oleObject19.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vmlDrawing" Target="../drawings/vmlDrawing9.vml"/><Relationship Id="rId5" Type="http://schemas.openxmlformats.org/officeDocument/2006/relationships/image" Target="../media/image38.emf"/><Relationship Id="rId4" Type="http://schemas.openxmlformats.org/officeDocument/2006/relationships/oleObject" Target="../embeddings/oleObject20.bin"/></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44.wmf"/><Relationship Id="rId3" Type="http://schemas.openxmlformats.org/officeDocument/2006/relationships/notesSlide" Target="../notesSlides/notesSlide38.xml"/><Relationship Id="rId7" Type="http://schemas.openxmlformats.org/officeDocument/2006/relationships/image" Target="../media/image41.wmf"/><Relationship Id="rId12" Type="http://schemas.openxmlformats.org/officeDocument/2006/relationships/oleObject" Target="../embeddings/oleObject25.bin"/><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oleObject" Target="../embeddings/oleObject22.bin"/><Relationship Id="rId11" Type="http://schemas.openxmlformats.org/officeDocument/2006/relationships/image" Target="../media/image43.wmf"/><Relationship Id="rId5" Type="http://schemas.openxmlformats.org/officeDocument/2006/relationships/image" Target="../media/image40.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42.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49.wmf"/><Relationship Id="rId18" Type="http://schemas.openxmlformats.org/officeDocument/2006/relationships/oleObject" Target="../embeddings/oleObject33.bin"/><Relationship Id="rId3" Type="http://schemas.openxmlformats.org/officeDocument/2006/relationships/notesSlide" Target="../notesSlides/notesSlide39.xml"/><Relationship Id="rId7" Type="http://schemas.openxmlformats.org/officeDocument/2006/relationships/image" Target="../media/image46.wmf"/><Relationship Id="rId12" Type="http://schemas.openxmlformats.org/officeDocument/2006/relationships/oleObject" Target="../embeddings/oleObject30.bin"/><Relationship Id="rId17" Type="http://schemas.openxmlformats.org/officeDocument/2006/relationships/image" Target="../media/image51.wmf"/><Relationship Id="rId2" Type="http://schemas.openxmlformats.org/officeDocument/2006/relationships/slideLayout" Target="../slideLayouts/slideLayout3.xml"/><Relationship Id="rId16" Type="http://schemas.openxmlformats.org/officeDocument/2006/relationships/oleObject" Target="../embeddings/oleObject32.bin"/><Relationship Id="rId1" Type="http://schemas.openxmlformats.org/officeDocument/2006/relationships/vmlDrawing" Target="../drawings/vmlDrawing11.vml"/><Relationship Id="rId6" Type="http://schemas.openxmlformats.org/officeDocument/2006/relationships/oleObject" Target="../embeddings/oleObject27.bin"/><Relationship Id="rId11" Type="http://schemas.openxmlformats.org/officeDocument/2006/relationships/image" Target="../media/image48.wmf"/><Relationship Id="rId5" Type="http://schemas.openxmlformats.org/officeDocument/2006/relationships/image" Target="../media/image45.wmf"/><Relationship Id="rId15" Type="http://schemas.openxmlformats.org/officeDocument/2006/relationships/image" Target="../media/image50.wmf"/><Relationship Id="rId10" Type="http://schemas.openxmlformats.org/officeDocument/2006/relationships/oleObject" Target="../embeddings/oleObject29.bin"/><Relationship Id="rId19" Type="http://schemas.openxmlformats.org/officeDocument/2006/relationships/image" Target="../media/image52.wmf"/><Relationship Id="rId4" Type="http://schemas.openxmlformats.org/officeDocument/2006/relationships/oleObject" Target="../embeddings/oleObject26.bin"/><Relationship Id="rId9" Type="http://schemas.openxmlformats.org/officeDocument/2006/relationships/image" Target="../media/image47.wmf"/><Relationship Id="rId14" Type="http://schemas.openxmlformats.org/officeDocument/2006/relationships/oleObject" Target="../embeddings/oleObject3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www.centeroninstruction.org/" TargetMode="External"/><Relationship Id="rId3" Type="http://schemas.openxmlformats.org/officeDocument/2006/relationships/hyperlink" Target="http://www.rtinetwork.org/middle-school" TargetMode="External"/><Relationship Id="rId7" Type="http://schemas.openxmlformats.org/officeDocument/2006/relationships/hyperlink" Target="https://ies.ed.gov/"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www.nctm.org/uploadedFiles/Research_and_Advocacy/research_brief_and_clips/Student_with_Difficulties_Clip.pdf" TargetMode="External"/><Relationship Id="rId5" Type="http://schemas.openxmlformats.org/officeDocument/2006/relationships/hyperlink" Target="http://educationnorthwest.org/resources/mathematics-interventions-what-strategies-work-struggling-learners-or-students-learning" TargetMode="External"/><Relationship Id="rId4" Type="http://schemas.openxmlformats.org/officeDocument/2006/relationships/hyperlink" Target="http://ies.ed.gov/ncee/wwc/pdf/practice_guides/rti_math_pg_042109.pdf" TargetMode="External"/><Relationship Id="rId9" Type="http://schemas.openxmlformats.org/officeDocument/2006/relationships/image" Target="../media/image55.png"/></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www.mathandteaching.org/" TargetMode="External"/><Relationship Id="rId5" Type="http://schemas.openxmlformats.org/officeDocument/2006/relationships/image" Target="../media/image63.png"/><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51.xml.rels><?xml version="1.0" encoding="UTF-8" standalone="yes"?>
<Relationships xmlns="http://schemas.openxmlformats.org/package/2006/relationships"><Relationship Id="rId3" Type="http://schemas.openxmlformats.org/officeDocument/2006/relationships/hyperlink" Target="http://www.mathandteaching.org/essentials"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mailto:mark@mathandteaching.org" TargetMode="External"/><Relationship Id="rId4" Type="http://schemas.openxmlformats.org/officeDocument/2006/relationships/hyperlink" Target="http://www.mathandteaching.org/essential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4934" y="254172"/>
            <a:ext cx="8138160" cy="678736"/>
          </a:xfrm>
        </p:spPr>
        <p:txBody>
          <a:bodyPr>
            <a:noAutofit/>
          </a:bodyPr>
          <a:lstStyle/>
          <a:p>
            <a:r>
              <a:rPr lang="en-US" sz="3200" dirty="0"/>
              <a:t>INTERVENTION WITH </a:t>
            </a:r>
            <a:r>
              <a:rPr lang="en-US" sz="3200" i="1" dirty="0"/>
              <a:t>MATHLINKS</a:t>
            </a:r>
            <a:endParaRPr lang="en-US" sz="3200" dirty="0"/>
          </a:p>
        </p:txBody>
      </p:sp>
      <p:sp>
        <p:nvSpPr>
          <p:cNvPr id="3" name="Subtitle 2"/>
          <p:cNvSpPr>
            <a:spLocks noGrp="1"/>
          </p:cNvSpPr>
          <p:nvPr>
            <p:ph type="subTitle" idx="1"/>
          </p:nvPr>
        </p:nvSpPr>
        <p:spPr>
          <a:xfrm>
            <a:off x="2364459" y="1343920"/>
            <a:ext cx="4415082" cy="1988780"/>
          </a:xfrm>
        </p:spPr>
        <p:txBody>
          <a:bodyPr>
            <a:normAutofit/>
          </a:bodyPr>
          <a:lstStyle/>
          <a:p>
            <a:pPr lvl="0">
              <a:defRPr/>
            </a:pPr>
            <a:r>
              <a:rPr lang="en-US" sz="2000" dirty="0">
                <a:solidFill>
                  <a:srgbClr val="00B050"/>
                </a:solidFill>
              </a:rPr>
              <a:t>Mark Goldstein</a:t>
            </a:r>
          </a:p>
          <a:p>
            <a:r>
              <a:rPr lang="en-US" sz="2000" dirty="0">
                <a:solidFill>
                  <a:srgbClr val="C00000"/>
                </a:solidFill>
                <a:hlinkClick r:id="rId3"/>
              </a:rPr>
              <a:t>mark@mathandteaching.org</a:t>
            </a:r>
            <a:endParaRPr lang="en-US" sz="2000" dirty="0">
              <a:solidFill>
                <a:srgbClr val="C00000"/>
              </a:solidFill>
            </a:endParaRPr>
          </a:p>
          <a:p>
            <a:pPr lvl="0">
              <a:defRPr/>
            </a:pPr>
            <a:endParaRPr lang="en-US" sz="2000" dirty="0">
              <a:solidFill>
                <a:srgbClr val="00B050"/>
              </a:solidFill>
            </a:endParaRPr>
          </a:p>
          <a:p>
            <a:pPr lvl="0">
              <a:defRPr/>
            </a:pPr>
            <a:r>
              <a:rPr lang="en-US" sz="2000" dirty="0">
                <a:solidFill>
                  <a:srgbClr val="00B050"/>
                </a:solidFill>
              </a:rPr>
              <a:t>Cynthia Raff</a:t>
            </a:r>
          </a:p>
          <a:p>
            <a:r>
              <a:rPr lang="en-US" sz="2000" dirty="0">
                <a:solidFill>
                  <a:srgbClr val="C00000"/>
                </a:solidFill>
                <a:hlinkClick r:id="rId4"/>
              </a:rPr>
              <a:t>cynthia@mathandteaching.org</a:t>
            </a:r>
            <a:endParaRPr lang="en-US" sz="2000" dirty="0">
              <a:solidFill>
                <a:srgbClr val="C00000"/>
              </a:solidFill>
            </a:endParaRPr>
          </a:p>
          <a:p>
            <a:pPr lvl="0">
              <a:defRPr/>
            </a:pPr>
            <a:endParaRPr lang="en-US" sz="2000" dirty="0">
              <a:solidFill>
                <a:srgbClr val="00B050"/>
              </a:solidFill>
            </a:endParaRPr>
          </a:p>
          <a:p>
            <a:endParaRPr lang="en-US" sz="2000" dirty="0">
              <a:solidFill>
                <a:srgbClr val="C00000"/>
              </a:solidFill>
            </a:endParaRPr>
          </a:p>
        </p:txBody>
      </p:sp>
      <p:sp>
        <p:nvSpPr>
          <p:cNvPr id="6" name="TextBox 5">
            <a:extLst>
              <a:ext uri="{FF2B5EF4-FFF2-40B4-BE49-F238E27FC236}">
                <a16:creationId xmlns:a16="http://schemas.microsoft.com/office/drawing/2014/main" id="{35B3EC97-A5E1-45C0-A0FB-F740A30C4A4A}"/>
              </a:ext>
            </a:extLst>
          </p:cNvPr>
          <p:cNvSpPr txBox="1"/>
          <p:nvPr/>
        </p:nvSpPr>
        <p:spPr>
          <a:xfrm>
            <a:off x="513806" y="3657726"/>
            <a:ext cx="8116387" cy="646331"/>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The Center for Mathematics and Teaching 	[a 501(c)(3) non-profit]</a:t>
            </a:r>
          </a:p>
          <a:p>
            <a:pPr algn="ctr"/>
            <a:r>
              <a:rPr lang="en-US" dirty="0">
                <a:solidFill>
                  <a:srgbClr val="C00000"/>
                </a:solidFill>
                <a:latin typeface="Verdana" panose="020B0604030504040204" pitchFamily="34" charset="0"/>
                <a:ea typeface="Verdana" panose="020B0604030504040204" pitchFamily="34" charset="0"/>
                <a:hlinkClick r:id="rId5"/>
              </a:rPr>
              <a:t>www.mathandteaching.org/essentials/</a:t>
            </a:r>
            <a:endParaRPr lang="en-US" dirty="0">
              <a:solidFill>
                <a:srgbClr val="2762AD"/>
              </a:solidFill>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2AC2E7E7-0BF0-4AF2-9C1C-86A441F66C18}"/>
              </a:ext>
            </a:extLst>
          </p:cNvPr>
          <p:cNvSpPr txBox="1"/>
          <p:nvPr/>
        </p:nvSpPr>
        <p:spPr>
          <a:xfrm>
            <a:off x="1402608" y="4660046"/>
            <a:ext cx="6499735" cy="954107"/>
          </a:xfrm>
          <a:prstGeom prst="rect">
            <a:avLst/>
          </a:prstGeom>
          <a:solidFill>
            <a:schemeClr val="accent2">
              <a:lumMod val="20000"/>
              <a:lumOff val="80000"/>
            </a:schemeClr>
          </a:solidFill>
        </p:spPr>
        <p:txBody>
          <a:bodyPr wrap="square" rtlCol="0">
            <a:spAutoFit/>
          </a:bodyPr>
          <a:lstStyle/>
          <a:p>
            <a:pPr algn="ctr"/>
            <a:r>
              <a:rPr lang="en-US" sz="2800" dirty="0">
                <a:latin typeface="Verdana" panose="020B0604030504040204" pitchFamily="34" charset="0"/>
                <a:ea typeface="Verdana" panose="020B0604030504040204" pitchFamily="34" charset="0"/>
              </a:rPr>
              <a:t>TODAY’S FOCUS: </a:t>
            </a:r>
          </a:p>
          <a:p>
            <a:pPr algn="ctr"/>
            <a:r>
              <a:rPr lang="en-US" sz="2800" dirty="0">
                <a:latin typeface="Verdana" panose="020B0604030504040204" pitchFamily="34" charset="0"/>
                <a:ea typeface="Verdana" panose="020B0604030504040204" pitchFamily="34" charset="0"/>
              </a:rPr>
              <a:t>WHOLE NUMBERS AND DECIMALS</a:t>
            </a:r>
            <a:endParaRPr lang="en-US" sz="2800" dirty="0">
              <a:solidFill>
                <a:srgbClr val="2762AD"/>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4506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85800"/>
          </a:xfrm>
        </p:spPr>
        <p:txBody>
          <a:bodyPr>
            <a:noAutofit/>
          </a:bodyPr>
          <a:lstStyle/>
          <a:p>
            <a:pPr lvl="0"/>
            <a:r>
              <a:rPr lang="en-US" sz="2800" i="1" dirty="0" err="1"/>
              <a:t>MathLinks</a:t>
            </a:r>
            <a:r>
              <a:rPr lang="en-US" sz="2800" dirty="0"/>
              <a:t>: NBT MODULE</a:t>
            </a:r>
          </a:p>
        </p:txBody>
      </p:sp>
      <p:pic>
        <p:nvPicPr>
          <p:cNvPr id="8" name="Picture 7">
            <a:extLst>
              <a:ext uri="{FF2B5EF4-FFF2-40B4-BE49-F238E27FC236}">
                <a16:creationId xmlns:a16="http://schemas.microsoft.com/office/drawing/2014/main" id="{41E90430-BEE8-4A10-BEF2-8BB6EC63192B}"/>
              </a:ext>
            </a:extLst>
          </p:cNvPr>
          <p:cNvPicPr>
            <a:picLocks noChangeAspect="1"/>
          </p:cNvPicPr>
          <p:nvPr/>
        </p:nvPicPr>
        <p:blipFill>
          <a:blip r:embed="rId3"/>
          <a:stretch>
            <a:fillRect/>
          </a:stretch>
        </p:blipFill>
        <p:spPr>
          <a:xfrm>
            <a:off x="1955495" y="1223820"/>
            <a:ext cx="5250288" cy="1680687"/>
          </a:xfrm>
          <a:prstGeom prst="rect">
            <a:avLst/>
          </a:prstGeom>
          <a:ln w="57150">
            <a:solidFill>
              <a:srgbClr val="7030A0"/>
            </a:solidFill>
          </a:ln>
        </p:spPr>
      </p:pic>
      <p:sp>
        <p:nvSpPr>
          <p:cNvPr id="2" name="TextBox 1">
            <a:extLst>
              <a:ext uri="{FF2B5EF4-FFF2-40B4-BE49-F238E27FC236}">
                <a16:creationId xmlns:a16="http://schemas.microsoft.com/office/drawing/2014/main" id="{DA2FCC9B-0120-4CD5-97B7-82E9D1B6DD26}"/>
              </a:ext>
            </a:extLst>
          </p:cNvPr>
          <p:cNvSpPr txBox="1"/>
          <p:nvPr/>
        </p:nvSpPr>
        <p:spPr>
          <a:xfrm>
            <a:off x="1163671" y="3660007"/>
            <a:ext cx="6833936" cy="1384995"/>
          </a:xfrm>
          <a:prstGeom prst="rect">
            <a:avLst/>
          </a:prstGeom>
          <a:noFill/>
        </p:spPr>
        <p:txBody>
          <a:bodyPr wrap="square" rtlCol="0">
            <a:spAutoFit/>
          </a:bodyPr>
          <a:lstStyle/>
          <a:p>
            <a:pPr algn="ctr"/>
            <a:r>
              <a:rPr lang="en-US" sz="2800" dirty="0">
                <a:solidFill>
                  <a:schemeClr val="accent6">
                    <a:lumMod val="75000"/>
                  </a:schemeClr>
                </a:solidFill>
                <a:latin typeface="Arial" panose="020B0604020202020204" pitchFamily="34" charset="0"/>
                <a:cs typeface="Arial" panose="020B0604020202020204" pitchFamily="34" charset="0"/>
              </a:rPr>
              <a:t>Number Base 10</a:t>
            </a:r>
          </a:p>
          <a:p>
            <a:pPr algn="ctr"/>
            <a:r>
              <a:rPr lang="en-US" sz="2800" dirty="0">
                <a:solidFill>
                  <a:srgbClr val="92D050"/>
                </a:solidFill>
                <a:latin typeface="Arial" panose="020B0604020202020204" pitchFamily="34" charset="0"/>
                <a:cs typeface="Arial" panose="020B0604020202020204" pitchFamily="34" charset="0"/>
              </a:rPr>
              <a:t>First Unit: “Packet 1”</a:t>
            </a:r>
          </a:p>
          <a:p>
            <a:pPr algn="ctr"/>
            <a:r>
              <a:rPr lang="en-US" sz="2800" dirty="0">
                <a:solidFill>
                  <a:schemeClr val="tx2">
                    <a:lumMod val="60000"/>
                    <a:lumOff val="40000"/>
                  </a:schemeClr>
                </a:solidFill>
                <a:latin typeface="Arial" panose="020B0604020202020204" pitchFamily="34" charset="0"/>
                <a:cs typeface="Arial" panose="020B0604020202020204" pitchFamily="34" charset="0"/>
              </a:rPr>
              <a:t>Whole Number Multiplication and Division</a:t>
            </a:r>
            <a:endParaRPr lang="en-US"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8280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99548-0C24-4462-A82B-90060F7E303A}"/>
              </a:ext>
            </a:extLst>
          </p:cNvPr>
          <p:cNvSpPr>
            <a:spLocks noGrp="1"/>
          </p:cNvSpPr>
          <p:nvPr>
            <p:ph type="title"/>
          </p:nvPr>
        </p:nvSpPr>
        <p:spPr/>
        <p:txBody>
          <a:bodyPr>
            <a:normAutofit/>
          </a:bodyPr>
          <a:lstStyle/>
          <a:p>
            <a:r>
              <a:rPr lang="en-US" sz="2800" dirty="0"/>
              <a:t>OPENING PROBLEM</a:t>
            </a:r>
          </a:p>
        </p:txBody>
      </p:sp>
      <p:pic>
        <p:nvPicPr>
          <p:cNvPr id="6" name="Picture 5">
            <a:extLst>
              <a:ext uri="{FF2B5EF4-FFF2-40B4-BE49-F238E27FC236}">
                <a16:creationId xmlns:a16="http://schemas.microsoft.com/office/drawing/2014/main" id="{A704B31B-AFB3-4B4C-A32F-FF5AE04132CB}"/>
              </a:ext>
            </a:extLst>
          </p:cNvPr>
          <p:cNvPicPr>
            <a:picLocks noChangeAspect="1"/>
          </p:cNvPicPr>
          <p:nvPr/>
        </p:nvPicPr>
        <p:blipFill>
          <a:blip r:embed="rId3"/>
          <a:stretch>
            <a:fillRect/>
          </a:stretch>
        </p:blipFill>
        <p:spPr>
          <a:xfrm>
            <a:off x="537752" y="2091830"/>
            <a:ext cx="3581964" cy="4019661"/>
          </a:xfrm>
          <a:prstGeom prst="rect">
            <a:avLst/>
          </a:prstGeom>
        </p:spPr>
      </p:pic>
      <p:sp>
        <p:nvSpPr>
          <p:cNvPr id="7" name="TextBox 6">
            <a:extLst>
              <a:ext uri="{FF2B5EF4-FFF2-40B4-BE49-F238E27FC236}">
                <a16:creationId xmlns:a16="http://schemas.microsoft.com/office/drawing/2014/main" id="{B2EB2AC9-C9AD-49CF-A5FA-DFAB000B04A6}"/>
              </a:ext>
            </a:extLst>
          </p:cNvPr>
          <p:cNvSpPr txBox="1"/>
          <p:nvPr/>
        </p:nvSpPr>
        <p:spPr>
          <a:xfrm>
            <a:off x="4331170" y="2356307"/>
            <a:ext cx="4449037" cy="1323439"/>
          </a:xfrm>
          <a:prstGeom prst="rect">
            <a:avLst/>
          </a:prstGeom>
          <a:noFill/>
        </p:spPr>
        <p:txBody>
          <a:bodyPr wrap="square" rtlCol="0">
            <a:spAutoFit/>
          </a:bodyPr>
          <a:lstStyle/>
          <a:p>
            <a:pPr marL="548640" indent="-548640">
              <a:buAutoNum type="arabicParenBoth"/>
            </a:pPr>
            <a:r>
              <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rPr>
              <a:t>How many do you see?</a:t>
            </a:r>
          </a:p>
          <a:p>
            <a:r>
              <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rPr>
              <a:t>	</a:t>
            </a:r>
          </a:p>
          <a:p>
            <a:pPr marL="548640"/>
            <a:r>
              <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rPr>
              <a:t>Explain using words and numbers.</a:t>
            </a:r>
          </a:p>
        </p:txBody>
      </p:sp>
    </p:spTree>
    <p:extLst>
      <p:ext uri="{BB962C8B-B14F-4D97-AF65-F5344CB8AC3E}">
        <p14:creationId xmlns:p14="http://schemas.microsoft.com/office/powerpoint/2010/main" val="254735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p>
            <a:r>
              <a:rPr lang="en-US" sz="2800" dirty="0"/>
              <a:t>MULTIPLICATION STRATEGIES</a:t>
            </a:r>
          </a:p>
        </p:txBody>
      </p:sp>
      <p:sp>
        <p:nvSpPr>
          <p:cNvPr id="6" name="TextBox 5"/>
          <p:cNvSpPr txBox="1"/>
          <p:nvPr/>
        </p:nvSpPr>
        <p:spPr>
          <a:xfrm>
            <a:off x="430041" y="1061605"/>
            <a:ext cx="5065984" cy="830997"/>
          </a:xfrm>
          <a:prstGeom prst="rect">
            <a:avLst/>
          </a:prstGeom>
          <a:noFill/>
        </p:spPr>
        <p:txBody>
          <a:bodyPr wrap="square" rtlCol="0">
            <a:spAutoFit/>
          </a:bodyPr>
          <a:lstStyle/>
          <a:p>
            <a:r>
              <a:rPr lang="en-US" sz="2400" dirty="0">
                <a:solidFill>
                  <a:srgbClr val="0000FF"/>
                </a:solidFill>
                <a:latin typeface="Verdana" panose="020B0604030504040204" pitchFamily="34" charset="0"/>
                <a:ea typeface="Verdana" panose="020B0604030504040204" pitchFamily="34" charset="0"/>
                <a:cs typeface="Arial" charset="0"/>
              </a:rPr>
              <a:t>Find the product of 8 </a:t>
            </a:r>
            <a:r>
              <a:rPr lang="en-US" sz="2400" dirty="0">
                <a:solidFill>
                  <a:srgbClr val="0000FF"/>
                </a:solidFill>
              </a:rPr>
              <a:t>× </a:t>
            </a:r>
            <a:r>
              <a:rPr lang="en-US" sz="2400" dirty="0">
                <a:solidFill>
                  <a:srgbClr val="0000FF"/>
                </a:solidFill>
                <a:latin typeface="Verdana" panose="020B0604030504040204" pitchFamily="34" charset="0"/>
                <a:ea typeface="Verdana" panose="020B0604030504040204" pitchFamily="34" charset="0"/>
                <a:cs typeface="Arial" charset="0"/>
              </a:rPr>
              <a:t>6. </a:t>
            </a:r>
          </a:p>
          <a:p>
            <a:r>
              <a:rPr lang="en-US" sz="2400" dirty="0">
                <a:solidFill>
                  <a:srgbClr val="0000FF"/>
                </a:solidFill>
                <a:latin typeface="Verdana" panose="020B0604030504040204" pitchFamily="34" charset="0"/>
                <a:ea typeface="Verdana" panose="020B0604030504040204" pitchFamily="34" charset="0"/>
                <a:cs typeface="Arial" charset="0"/>
              </a:rPr>
              <a:t>Show or explain your strategy. </a:t>
            </a:r>
          </a:p>
        </p:txBody>
      </p:sp>
      <p:sp>
        <p:nvSpPr>
          <p:cNvPr id="8" name="TextBox 7"/>
          <p:cNvSpPr txBox="1"/>
          <p:nvPr/>
        </p:nvSpPr>
        <p:spPr>
          <a:xfrm>
            <a:off x="686005" y="5373094"/>
            <a:ext cx="3384148" cy="461665"/>
          </a:xfrm>
          <a:prstGeom prst="rect">
            <a:avLst/>
          </a:prstGeom>
          <a:noFill/>
        </p:spPr>
        <p:txBody>
          <a:bodyPr wrap="square" rtlCol="0">
            <a:spAutoFit/>
          </a:bodyPr>
          <a:lstStyle/>
          <a:p>
            <a:pPr algn="ctr"/>
            <a:r>
              <a:rPr lang="en-US" sz="2400" i="1" dirty="0">
                <a:solidFill>
                  <a:srgbClr val="0000FF"/>
                </a:solidFill>
                <a:latin typeface="Verdana" panose="020B0604030504040204" pitchFamily="34" charset="0"/>
                <a:ea typeface="Verdana" panose="020B0604030504040204" pitchFamily="34" charset="0"/>
                <a:cs typeface="Arial" charset="0"/>
              </a:rPr>
              <a:t>What did June do?</a:t>
            </a:r>
          </a:p>
        </p:txBody>
      </p:sp>
      <p:sp>
        <p:nvSpPr>
          <p:cNvPr id="10" name="TextBox 9"/>
          <p:cNvSpPr txBox="1"/>
          <p:nvPr/>
        </p:nvSpPr>
        <p:spPr>
          <a:xfrm>
            <a:off x="5138138" y="5398587"/>
            <a:ext cx="3549666" cy="461665"/>
          </a:xfrm>
          <a:prstGeom prst="rect">
            <a:avLst/>
          </a:prstGeom>
          <a:noFill/>
        </p:spPr>
        <p:txBody>
          <a:bodyPr wrap="square" rtlCol="0">
            <a:spAutoFit/>
          </a:bodyPr>
          <a:lstStyle/>
          <a:p>
            <a:pPr algn="ctr"/>
            <a:r>
              <a:rPr lang="en-US" sz="2400" i="1" dirty="0">
                <a:solidFill>
                  <a:srgbClr val="0000FF"/>
                </a:solidFill>
                <a:latin typeface="Verdana" panose="020B0604030504040204" pitchFamily="34" charset="0"/>
                <a:ea typeface="Verdana" panose="020B0604030504040204" pitchFamily="34" charset="0"/>
                <a:cs typeface="Arial" charset="0"/>
              </a:rPr>
              <a:t>What did Wade do?</a:t>
            </a:r>
          </a:p>
        </p:txBody>
      </p:sp>
      <p:grpSp>
        <p:nvGrpSpPr>
          <p:cNvPr id="41" name="Group 40">
            <a:extLst>
              <a:ext uri="{FF2B5EF4-FFF2-40B4-BE49-F238E27FC236}">
                <a16:creationId xmlns:a16="http://schemas.microsoft.com/office/drawing/2014/main" id="{F0F358F0-01B4-42AF-B4F9-43EC5598E083}"/>
              </a:ext>
            </a:extLst>
          </p:cNvPr>
          <p:cNvGrpSpPr/>
          <p:nvPr/>
        </p:nvGrpSpPr>
        <p:grpSpPr>
          <a:xfrm>
            <a:off x="4813191" y="2264685"/>
            <a:ext cx="4081946" cy="1188720"/>
            <a:chOff x="4857214" y="2198010"/>
            <a:chExt cx="4081946" cy="1188720"/>
          </a:xfrm>
        </p:grpSpPr>
        <p:sp>
          <p:nvSpPr>
            <p:cNvPr id="9" name="TextBox 8"/>
            <p:cNvSpPr txBox="1"/>
            <p:nvPr/>
          </p:nvSpPr>
          <p:spPr>
            <a:xfrm>
              <a:off x="5092443" y="2260847"/>
              <a:ext cx="3846717" cy="400110"/>
            </a:xfrm>
            <a:prstGeom prst="rect">
              <a:avLst/>
            </a:prstGeom>
            <a:noFill/>
            <a:ln>
              <a:noFill/>
            </a:ln>
          </p:spPr>
          <p:txBody>
            <a:bodyPr wrap="square" rtlCol="0">
              <a:spAutoFit/>
            </a:bodyPr>
            <a:lstStyle/>
            <a:p>
              <a:pPr algn="ctr"/>
              <a:r>
                <a:rPr lang="en-US" sz="2000" dirty="0">
                  <a:latin typeface="Verdana" panose="020B0604030504040204" pitchFamily="34" charset="0"/>
                  <a:ea typeface="Verdana" panose="020B0604030504040204" pitchFamily="34" charset="0"/>
                  <a:cs typeface="Arial" charset="0"/>
                </a:rPr>
                <a:t>Wade’s Strategy:</a:t>
              </a:r>
            </a:p>
          </p:txBody>
        </p:sp>
        <p:pic>
          <p:nvPicPr>
            <p:cNvPr id="4" name="Picture 3">
              <a:extLst>
                <a:ext uri="{FF2B5EF4-FFF2-40B4-BE49-F238E27FC236}">
                  <a16:creationId xmlns:a16="http://schemas.microsoft.com/office/drawing/2014/main" id="{026E3A1F-50C2-2647-8FAA-7DC7E30291D6}"/>
                </a:ext>
              </a:extLst>
            </p:cNvPr>
            <p:cNvPicPr>
              <a:picLocks noChangeAspect="1"/>
            </p:cNvPicPr>
            <p:nvPr/>
          </p:nvPicPr>
          <p:blipFill>
            <a:blip r:embed="rId3"/>
            <a:stretch>
              <a:fillRect/>
            </a:stretch>
          </p:blipFill>
          <p:spPr>
            <a:xfrm>
              <a:off x="4857214" y="2198010"/>
              <a:ext cx="1075251" cy="1188720"/>
            </a:xfrm>
            <a:prstGeom prst="rect">
              <a:avLst/>
            </a:prstGeom>
          </p:spPr>
        </p:pic>
      </p:grpSp>
      <p:grpSp>
        <p:nvGrpSpPr>
          <p:cNvPr id="40" name="Group 39">
            <a:extLst>
              <a:ext uri="{FF2B5EF4-FFF2-40B4-BE49-F238E27FC236}">
                <a16:creationId xmlns:a16="http://schemas.microsoft.com/office/drawing/2014/main" id="{0E721E66-D01A-4AFB-96A2-52E5DD5AAB45}"/>
              </a:ext>
            </a:extLst>
          </p:cNvPr>
          <p:cNvGrpSpPr/>
          <p:nvPr/>
        </p:nvGrpSpPr>
        <p:grpSpPr>
          <a:xfrm>
            <a:off x="321845" y="2327522"/>
            <a:ext cx="4112468" cy="1168153"/>
            <a:chOff x="309062" y="2260847"/>
            <a:chExt cx="4112468" cy="1168153"/>
          </a:xfrm>
        </p:grpSpPr>
        <p:sp>
          <p:nvSpPr>
            <p:cNvPr id="5" name="TextBox 4"/>
            <p:cNvSpPr txBox="1"/>
            <p:nvPr/>
          </p:nvSpPr>
          <p:spPr>
            <a:xfrm>
              <a:off x="457199" y="2260847"/>
              <a:ext cx="3964331" cy="400110"/>
            </a:xfrm>
            <a:prstGeom prst="rect">
              <a:avLst/>
            </a:prstGeom>
            <a:noFill/>
            <a:ln>
              <a:noFill/>
            </a:ln>
          </p:spPr>
          <p:txBody>
            <a:bodyPr wrap="square" rtlCol="0">
              <a:spAutoFit/>
            </a:bodyPr>
            <a:lstStyle/>
            <a:p>
              <a:pPr algn="ctr"/>
              <a:r>
                <a:rPr lang="en-US" sz="2000" dirty="0">
                  <a:latin typeface="Verdana" panose="020B0604030504040204" pitchFamily="34" charset="0"/>
                  <a:ea typeface="Verdana" panose="020B0604030504040204" pitchFamily="34" charset="0"/>
                  <a:cs typeface="Arial" charset="0"/>
                </a:rPr>
                <a:t>June’s Strategy:</a:t>
              </a:r>
            </a:p>
          </p:txBody>
        </p:sp>
        <p:pic>
          <p:nvPicPr>
            <p:cNvPr id="11" name="Picture 10">
              <a:extLst>
                <a:ext uri="{FF2B5EF4-FFF2-40B4-BE49-F238E27FC236}">
                  <a16:creationId xmlns:a16="http://schemas.microsoft.com/office/drawing/2014/main" id="{3C9FBCAB-E3BB-E64F-9136-DF7785448B79}"/>
                </a:ext>
              </a:extLst>
            </p:cNvPr>
            <p:cNvPicPr>
              <a:picLocks noChangeAspect="1"/>
            </p:cNvPicPr>
            <p:nvPr/>
          </p:nvPicPr>
          <p:blipFill rotWithShape="1">
            <a:blip r:embed="rId4"/>
            <a:srcRect t="8897"/>
            <a:stretch/>
          </p:blipFill>
          <p:spPr>
            <a:xfrm>
              <a:off x="309062" y="2306173"/>
              <a:ext cx="1097280" cy="1122827"/>
            </a:xfrm>
            <a:prstGeom prst="rect">
              <a:avLst/>
            </a:prstGeom>
          </p:spPr>
        </p:pic>
      </p:grpSp>
      <p:grpSp>
        <p:nvGrpSpPr>
          <p:cNvPr id="39" name="Group 38">
            <a:extLst>
              <a:ext uri="{FF2B5EF4-FFF2-40B4-BE49-F238E27FC236}">
                <a16:creationId xmlns:a16="http://schemas.microsoft.com/office/drawing/2014/main" id="{7DFC3055-9AE6-480C-96E3-937C5C77998C}"/>
              </a:ext>
            </a:extLst>
          </p:cNvPr>
          <p:cNvGrpSpPr/>
          <p:nvPr/>
        </p:nvGrpSpPr>
        <p:grpSpPr>
          <a:xfrm>
            <a:off x="361787" y="3008850"/>
            <a:ext cx="4032585" cy="1009170"/>
            <a:chOff x="447059" y="2942175"/>
            <a:chExt cx="4032585" cy="1009170"/>
          </a:xfrm>
        </p:grpSpPr>
        <p:sp>
          <p:nvSpPr>
            <p:cNvPr id="22" name="TextBox 21">
              <a:extLst>
                <a:ext uri="{FF2B5EF4-FFF2-40B4-BE49-F238E27FC236}">
                  <a16:creationId xmlns:a16="http://schemas.microsoft.com/office/drawing/2014/main" id="{63D42021-B896-473B-986E-58C9A8F6BD35}"/>
                </a:ext>
              </a:extLst>
            </p:cNvPr>
            <p:cNvSpPr txBox="1"/>
            <p:nvPr/>
          </p:nvSpPr>
          <p:spPr>
            <a:xfrm>
              <a:off x="515313" y="2942175"/>
              <a:ext cx="3964331" cy="461665"/>
            </a:xfrm>
            <a:prstGeom prst="rect">
              <a:avLst/>
            </a:prstGeom>
            <a:noFill/>
            <a:ln>
              <a:noFill/>
            </a:ln>
          </p:spPr>
          <p:txBody>
            <a:bodyPr wrap="square" rtlCol="0">
              <a:spAutoFit/>
            </a:bodyPr>
            <a:lstStyle/>
            <a:p>
              <a:pPr algn="ctr"/>
              <a:r>
                <a:rPr lang="en-US" sz="2000" dirty="0">
                  <a:solidFill>
                    <a:srgbClr val="00B050"/>
                  </a:solidFill>
                  <a:latin typeface="Verdana" panose="020B0604030504040204" pitchFamily="34" charset="0"/>
                  <a:ea typeface="Verdana" panose="020B0604030504040204" pitchFamily="34" charset="0"/>
                  <a:cs typeface="Arial" charset="0"/>
                </a:rPr>
                <a:t>8 </a:t>
              </a:r>
              <a:r>
                <a:rPr lang="en-US" sz="2400" dirty="0">
                  <a:solidFill>
                    <a:srgbClr val="00B050"/>
                  </a:solidFill>
                </a:rPr>
                <a:t>×</a:t>
              </a:r>
              <a:r>
                <a:rPr lang="en-US" sz="2000" dirty="0"/>
                <a:t>  </a:t>
              </a:r>
              <a:r>
                <a:rPr lang="en-US" sz="2000" dirty="0">
                  <a:solidFill>
                    <a:srgbClr val="00B050"/>
                  </a:solidFill>
                  <a:latin typeface="Verdana" panose="020B0604030504040204" pitchFamily="34" charset="0"/>
                  <a:ea typeface="Verdana" panose="020B0604030504040204" pitchFamily="34" charset="0"/>
                  <a:cs typeface="Arial" charset="0"/>
                </a:rPr>
                <a:t>5 = 40</a:t>
              </a:r>
            </a:p>
          </p:txBody>
        </p:sp>
        <p:sp>
          <p:nvSpPr>
            <p:cNvPr id="26" name="TextBox 25">
              <a:extLst>
                <a:ext uri="{FF2B5EF4-FFF2-40B4-BE49-F238E27FC236}">
                  <a16:creationId xmlns:a16="http://schemas.microsoft.com/office/drawing/2014/main" id="{2CE30731-9F3B-4257-85F5-C01BBFC25324}"/>
                </a:ext>
              </a:extLst>
            </p:cNvPr>
            <p:cNvSpPr txBox="1"/>
            <p:nvPr/>
          </p:nvSpPr>
          <p:spPr>
            <a:xfrm>
              <a:off x="447059" y="3489680"/>
              <a:ext cx="3964331" cy="461665"/>
            </a:xfrm>
            <a:prstGeom prst="rect">
              <a:avLst/>
            </a:prstGeom>
            <a:noFill/>
            <a:ln>
              <a:noFill/>
            </a:ln>
          </p:spPr>
          <p:txBody>
            <a:bodyPr wrap="square" rtlCol="0">
              <a:spAutoFit/>
            </a:bodyPr>
            <a:lstStyle/>
            <a:p>
              <a:pPr algn="ctr"/>
              <a:r>
                <a:rPr lang="en-US" sz="2000" dirty="0">
                  <a:solidFill>
                    <a:srgbClr val="00B050"/>
                  </a:solidFill>
                  <a:latin typeface="Verdana" panose="020B0604030504040204" pitchFamily="34" charset="0"/>
                  <a:ea typeface="Verdana" panose="020B0604030504040204" pitchFamily="34" charset="0"/>
                  <a:cs typeface="Arial" charset="0"/>
                </a:rPr>
                <a:t>8 </a:t>
              </a:r>
              <a:r>
                <a:rPr lang="en-US" sz="2400" dirty="0">
                  <a:solidFill>
                    <a:srgbClr val="00B050"/>
                  </a:solidFill>
                </a:rPr>
                <a:t>×</a:t>
              </a:r>
              <a:r>
                <a:rPr lang="en-US" sz="2000" dirty="0">
                  <a:solidFill>
                    <a:srgbClr val="00B050"/>
                  </a:solidFill>
                  <a:latin typeface="Verdana" panose="020B0604030504040204" pitchFamily="34" charset="0"/>
                  <a:ea typeface="Verdana" panose="020B0604030504040204" pitchFamily="34" charset="0"/>
                  <a:cs typeface="Arial" charset="0"/>
                </a:rPr>
                <a:t> 1 = 8</a:t>
              </a:r>
            </a:p>
          </p:txBody>
        </p:sp>
      </p:grpSp>
      <p:sp>
        <p:nvSpPr>
          <p:cNvPr id="27" name="TextBox 26">
            <a:extLst>
              <a:ext uri="{FF2B5EF4-FFF2-40B4-BE49-F238E27FC236}">
                <a16:creationId xmlns:a16="http://schemas.microsoft.com/office/drawing/2014/main" id="{F8849A89-4398-452A-B9A6-E4883B02C9B7}"/>
              </a:ext>
            </a:extLst>
          </p:cNvPr>
          <p:cNvSpPr txBox="1"/>
          <p:nvPr/>
        </p:nvSpPr>
        <p:spPr>
          <a:xfrm>
            <a:off x="395914" y="4128767"/>
            <a:ext cx="3964331" cy="400110"/>
          </a:xfrm>
          <a:prstGeom prst="rect">
            <a:avLst/>
          </a:prstGeom>
          <a:noFill/>
          <a:ln>
            <a:noFill/>
          </a:ln>
        </p:spPr>
        <p:txBody>
          <a:bodyPr wrap="square" rtlCol="0">
            <a:spAutoFit/>
          </a:bodyPr>
          <a:lstStyle/>
          <a:p>
            <a:pPr algn="ctr"/>
            <a:r>
              <a:rPr lang="en-US" sz="2000" dirty="0">
                <a:solidFill>
                  <a:srgbClr val="00B050"/>
                </a:solidFill>
                <a:latin typeface="Verdana" panose="020B0604030504040204" pitchFamily="34" charset="0"/>
                <a:ea typeface="Verdana" panose="020B0604030504040204" pitchFamily="34" charset="0"/>
                <a:cs typeface="Arial" charset="0"/>
              </a:rPr>
              <a:t>40 + 8 = 48, </a:t>
            </a:r>
          </a:p>
        </p:txBody>
      </p:sp>
      <p:sp>
        <p:nvSpPr>
          <p:cNvPr id="30" name="TextBox 29">
            <a:extLst>
              <a:ext uri="{FF2B5EF4-FFF2-40B4-BE49-F238E27FC236}">
                <a16:creationId xmlns:a16="http://schemas.microsoft.com/office/drawing/2014/main" id="{29CEA66F-E9A1-4B66-B885-0AB51B2CB7B7}"/>
              </a:ext>
            </a:extLst>
          </p:cNvPr>
          <p:cNvSpPr txBox="1"/>
          <p:nvPr/>
        </p:nvSpPr>
        <p:spPr>
          <a:xfrm>
            <a:off x="395914" y="4691727"/>
            <a:ext cx="3964331" cy="461665"/>
          </a:xfrm>
          <a:prstGeom prst="rect">
            <a:avLst/>
          </a:prstGeom>
          <a:noFill/>
          <a:ln>
            <a:noFill/>
          </a:ln>
        </p:spPr>
        <p:txBody>
          <a:bodyPr wrap="square" rtlCol="0">
            <a:spAutoFit/>
          </a:bodyPr>
          <a:lstStyle/>
          <a:p>
            <a:pPr algn="ctr"/>
            <a:r>
              <a:rPr lang="en-US" sz="2000" dirty="0">
                <a:solidFill>
                  <a:srgbClr val="00B050"/>
                </a:solidFill>
                <a:latin typeface="Verdana" panose="020B0604030504040204" pitchFamily="34" charset="0"/>
                <a:ea typeface="Verdana" panose="020B0604030504040204" pitchFamily="34" charset="0"/>
                <a:cs typeface="Arial" charset="0"/>
              </a:rPr>
              <a:t>so 8 </a:t>
            </a:r>
            <a:r>
              <a:rPr lang="en-US" sz="2400" dirty="0">
                <a:solidFill>
                  <a:srgbClr val="00B050"/>
                </a:solidFill>
              </a:rPr>
              <a:t>×</a:t>
            </a:r>
            <a:r>
              <a:rPr lang="en-US" sz="2000" dirty="0">
                <a:solidFill>
                  <a:srgbClr val="00B050"/>
                </a:solidFill>
                <a:latin typeface="Verdana" panose="020B0604030504040204" pitchFamily="34" charset="0"/>
                <a:ea typeface="Verdana" panose="020B0604030504040204" pitchFamily="34" charset="0"/>
                <a:cs typeface="Arial" charset="0"/>
              </a:rPr>
              <a:t> 6 = 48</a:t>
            </a:r>
          </a:p>
        </p:txBody>
      </p:sp>
      <p:sp>
        <p:nvSpPr>
          <p:cNvPr id="33" name="TextBox 32">
            <a:extLst>
              <a:ext uri="{FF2B5EF4-FFF2-40B4-BE49-F238E27FC236}">
                <a16:creationId xmlns:a16="http://schemas.microsoft.com/office/drawing/2014/main" id="{3960D75E-7A99-4CB5-B9D7-4675124E4B96}"/>
              </a:ext>
            </a:extLst>
          </p:cNvPr>
          <p:cNvSpPr txBox="1"/>
          <p:nvPr/>
        </p:nvSpPr>
        <p:spPr>
          <a:xfrm>
            <a:off x="4930806" y="3842594"/>
            <a:ext cx="3964331" cy="400110"/>
          </a:xfrm>
          <a:prstGeom prst="rect">
            <a:avLst/>
          </a:prstGeom>
          <a:noFill/>
          <a:ln>
            <a:noFill/>
          </a:ln>
        </p:spPr>
        <p:txBody>
          <a:bodyPr wrap="square" rtlCol="0">
            <a:spAutoFit/>
          </a:bodyPr>
          <a:lstStyle/>
          <a:p>
            <a:pPr algn="ctr"/>
            <a:r>
              <a:rPr lang="en-US" sz="2000" dirty="0">
                <a:solidFill>
                  <a:srgbClr val="FF0000"/>
                </a:solidFill>
                <a:latin typeface="Verdana" panose="020B0604030504040204" pitchFamily="34" charset="0"/>
                <a:ea typeface="Verdana" panose="020B0604030504040204" pitchFamily="34" charset="0"/>
                <a:cs typeface="Arial" charset="0"/>
              </a:rPr>
              <a:t>2 </a:t>
            </a:r>
            <a:r>
              <a:rPr lang="en-US" sz="2000" dirty="0">
                <a:solidFill>
                  <a:srgbClr val="FF0000"/>
                </a:solidFill>
              </a:rPr>
              <a:t>×</a:t>
            </a:r>
            <a:r>
              <a:rPr lang="en-US" sz="2000" dirty="0">
                <a:solidFill>
                  <a:srgbClr val="FF0000"/>
                </a:solidFill>
                <a:latin typeface="Verdana" panose="020B0604030504040204" pitchFamily="34" charset="0"/>
                <a:ea typeface="Verdana" panose="020B0604030504040204" pitchFamily="34" charset="0"/>
                <a:cs typeface="Arial" charset="0"/>
              </a:rPr>
              <a:t> 24 = 48, </a:t>
            </a:r>
          </a:p>
        </p:txBody>
      </p:sp>
      <p:sp>
        <p:nvSpPr>
          <p:cNvPr id="37" name="TextBox 36">
            <a:extLst>
              <a:ext uri="{FF2B5EF4-FFF2-40B4-BE49-F238E27FC236}">
                <a16:creationId xmlns:a16="http://schemas.microsoft.com/office/drawing/2014/main" id="{40CDBC8F-9763-4377-BA6B-062C682566E8}"/>
              </a:ext>
            </a:extLst>
          </p:cNvPr>
          <p:cNvSpPr txBox="1"/>
          <p:nvPr/>
        </p:nvSpPr>
        <p:spPr>
          <a:xfrm>
            <a:off x="4930806" y="4676338"/>
            <a:ext cx="3964331" cy="477054"/>
          </a:xfrm>
          <a:prstGeom prst="rect">
            <a:avLst/>
          </a:prstGeom>
          <a:noFill/>
          <a:ln>
            <a:noFill/>
          </a:ln>
        </p:spPr>
        <p:txBody>
          <a:bodyPr wrap="square" rtlCol="0">
            <a:spAutoFit/>
          </a:bodyPr>
          <a:lstStyle/>
          <a:p>
            <a:pPr algn="ctr"/>
            <a:r>
              <a:rPr lang="en-US" sz="2000" dirty="0">
                <a:solidFill>
                  <a:srgbClr val="FF0000"/>
                </a:solidFill>
                <a:latin typeface="Verdana" panose="020B0604030504040204" pitchFamily="34" charset="0"/>
                <a:ea typeface="Verdana" panose="020B0604030504040204" pitchFamily="34" charset="0"/>
                <a:cs typeface="Arial" charset="0"/>
              </a:rPr>
              <a:t>so 8 </a:t>
            </a:r>
            <a:r>
              <a:rPr lang="en-US" sz="2000" dirty="0">
                <a:solidFill>
                  <a:srgbClr val="FF0000"/>
                </a:solidFill>
              </a:rPr>
              <a:t>×</a:t>
            </a:r>
            <a:r>
              <a:rPr lang="en-US" sz="2000" dirty="0">
                <a:solidFill>
                  <a:srgbClr val="FF0000"/>
                </a:solidFill>
                <a:latin typeface="Verdana" panose="020B0604030504040204" pitchFamily="34" charset="0"/>
                <a:ea typeface="Verdana" panose="020B0604030504040204" pitchFamily="34" charset="0"/>
                <a:cs typeface="Arial" charset="0"/>
              </a:rPr>
              <a:t> 6 = 48</a:t>
            </a:r>
            <a:endParaRPr lang="en-US" sz="2400" dirty="0">
              <a:latin typeface="Arial" charset="0"/>
              <a:ea typeface="Arial" charset="0"/>
              <a:cs typeface="Arial" charset="0"/>
            </a:endParaRPr>
          </a:p>
          <a:p>
            <a:pPr algn="ctr"/>
            <a:endParaRPr lang="en-US" sz="500" dirty="0">
              <a:latin typeface="Arial" charset="0"/>
              <a:ea typeface="Arial" charset="0"/>
              <a:cs typeface="Arial" charset="0"/>
            </a:endParaRPr>
          </a:p>
        </p:txBody>
      </p:sp>
      <p:sp>
        <p:nvSpPr>
          <p:cNvPr id="38" name="TextBox 37">
            <a:extLst>
              <a:ext uri="{FF2B5EF4-FFF2-40B4-BE49-F238E27FC236}">
                <a16:creationId xmlns:a16="http://schemas.microsoft.com/office/drawing/2014/main" id="{114419AB-07FA-4B80-81EA-9BE4AF686067}"/>
              </a:ext>
            </a:extLst>
          </p:cNvPr>
          <p:cNvSpPr txBox="1"/>
          <p:nvPr/>
        </p:nvSpPr>
        <p:spPr>
          <a:xfrm>
            <a:off x="4930806" y="3008850"/>
            <a:ext cx="3964331" cy="400110"/>
          </a:xfrm>
          <a:prstGeom prst="rect">
            <a:avLst/>
          </a:prstGeom>
          <a:noFill/>
          <a:ln>
            <a:noFill/>
          </a:ln>
        </p:spPr>
        <p:txBody>
          <a:bodyPr wrap="square" rtlCol="0">
            <a:spAutoFit/>
          </a:bodyPr>
          <a:lstStyle/>
          <a:p>
            <a:pPr algn="ctr"/>
            <a:r>
              <a:rPr lang="en-US" sz="2000" dirty="0">
                <a:solidFill>
                  <a:srgbClr val="FF0000"/>
                </a:solidFill>
                <a:latin typeface="Verdana" panose="020B0604030504040204" pitchFamily="34" charset="0"/>
                <a:ea typeface="Verdana" panose="020B0604030504040204" pitchFamily="34" charset="0"/>
                <a:cs typeface="Arial" charset="0"/>
              </a:rPr>
              <a:t>4 </a:t>
            </a:r>
            <a:r>
              <a:rPr lang="en-US" sz="2000" dirty="0">
                <a:solidFill>
                  <a:srgbClr val="FF0000"/>
                </a:solidFill>
              </a:rPr>
              <a:t>×</a:t>
            </a:r>
            <a:r>
              <a:rPr lang="en-US" sz="2000" dirty="0">
                <a:solidFill>
                  <a:srgbClr val="FF0000"/>
                </a:solidFill>
                <a:latin typeface="Verdana" panose="020B0604030504040204" pitchFamily="34" charset="0"/>
                <a:ea typeface="Verdana" panose="020B0604030504040204" pitchFamily="34" charset="0"/>
                <a:cs typeface="Arial" charset="0"/>
              </a:rPr>
              <a:t> 6 = 24</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316039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7" grpId="0"/>
      <p:bldP spid="30" grpId="0"/>
      <p:bldP spid="33"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93815" cy="561481"/>
          </a:xfrm>
        </p:spPr>
        <p:txBody>
          <a:bodyPr>
            <a:normAutofit/>
          </a:bodyPr>
          <a:lstStyle/>
          <a:p>
            <a:r>
              <a:rPr lang="en-US" sz="2800" dirty="0"/>
              <a:t>TWO BY TWO</a:t>
            </a:r>
          </a:p>
        </p:txBody>
      </p:sp>
      <p:graphicFrame>
        <p:nvGraphicFramePr>
          <p:cNvPr id="15" name="Table 14"/>
          <p:cNvGraphicFramePr>
            <a:graphicFrameLocks noGrp="1"/>
          </p:cNvGraphicFramePr>
          <p:nvPr/>
        </p:nvGraphicFramePr>
        <p:xfrm>
          <a:off x="1252653" y="2883775"/>
          <a:ext cx="5445509" cy="1833067"/>
        </p:xfrm>
        <a:graphic>
          <a:graphicData uri="http://schemas.openxmlformats.org/drawingml/2006/table">
            <a:tbl>
              <a:tblPr firstRow="1" bandRow="1">
                <a:tableStyleId>{5C22544A-7EE6-4342-B048-85BDC9FD1C3A}</a:tableStyleId>
              </a:tblPr>
              <a:tblGrid>
                <a:gridCol w="3476006">
                  <a:extLst>
                    <a:ext uri="{9D8B030D-6E8A-4147-A177-3AD203B41FA5}">
                      <a16:colId xmlns:a16="http://schemas.microsoft.com/office/drawing/2014/main" val="20000"/>
                    </a:ext>
                  </a:extLst>
                </a:gridCol>
                <a:gridCol w="1969503">
                  <a:extLst>
                    <a:ext uri="{9D8B030D-6E8A-4147-A177-3AD203B41FA5}">
                      <a16:colId xmlns:a16="http://schemas.microsoft.com/office/drawing/2014/main" val="20001"/>
                    </a:ext>
                  </a:extLst>
                </a:gridCol>
              </a:tblGrid>
              <a:tr h="1140411">
                <a:tc>
                  <a:txBody>
                    <a:bodyPr/>
                    <a:lstStyle/>
                    <a:p>
                      <a:pPr algn="ctr"/>
                      <a:endParaRPr lang="en-US" sz="2000" b="0" dirty="0">
                        <a:solidFill>
                          <a:schemeClr val="tx1"/>
                        </a:solidFill>
                        <a:latin typeface="Arial" charset="0"/>
                        <a:ea typeface="Arial" charset="0"/>
                        <a:cs typeface="Arial"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000" b="0" dirty="0">
                        <a:solidFill>
                          <a:schemeClr val="tx1"/>
                        </a:solidFill>
                        <a:latin typeface="Arial" charset="0"/>
                        <a:ea typeface="Arial" charset="0"/>
                        <a:cs typeface="Arial"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9265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000" b="0" dirty="0">
                        <a:solidFill>
                          <a:schemeClr val="tx1"/>
                        </a:solidFill>
                        <a:latin typeface="Arial" charset="0"/>
                        <a:ea typeface="Arial" charset="0"/>
                        <a:cs typeface="Arial"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000" b="0" dirty="0">
                        <a:solidFill>
                          <a:schemeClr val="tx1"/>
                        </a:solidFill>
                        <a:latin typeface="Arial" charset="0"/>
                        <a:ea typeface="Arial" charset="0"/>
                        <a:cs typeface="Arial"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7" name="TextBox 16"/>
          <p:cNvSpPr txBox="1"/>
          <p:nvPr/>
        </p:nvSpPr>
        <p:spPr>
          <a:xfrm>
            <a:off x="6845467" y="3015478"/>
            <a:ext cx="1805548" cy="1692771"/>
          </a:xfrm>
          <a:prstGeom prst="rect">
            <a:avLst/>
          </a:prstGeom>
          <a:noFill/>
        </p:spPr>
        <p:txBody>
          <a:bodyPr wrap="square" rtlCol="0">
            <a:spAutoFit/>
          </a:bodyPr>
          <a:lstStyle/>
          <a:p>
            <a:pPr algn="ctr"/>
            <a:r>
              <a:rPr lang="en-US" sz="2800" dirty="0">
                <a:solidFill>
                  <a:srgbClr val="00B050"/>
                </a:solidFill>
                <a:latin typeface="Verdana" panose="020B0604030504040204" pitchFamily="34" charset="0"/>
                <a:ea typeface="Verdana" panose="020B0604030504040204" pitchFamily="34" charset="0"/>
                <a:cs typeface="Arial" charset="0"/>
              </a:rPr>
              <a:t>1,020</a:t>
            </a:r>
          </a:p>
          <a:p>
            <a:pPr algn="ctr"/>
            <a:endParaRPr lang="en-US" sz="1000" dirty="0">
              <a:solidFill>
                <a:srgbClr val="FF0000"/>
              </a:solidFill>
              <a:latin typeface="Verdana" panose="020B0604030504040204" pitchFamily="34" charset="0"/>
              <a:ea typeface="Verdana" panose="020B0604030504040204" pitchFamily="34" charset="0"/>
              <a:cs typeface="Arial" charset="0"/>
            </a:endParaRPr>
          </a:p>
          <a:p>
            <a:pPr algn="ctr"/>
            <a:r>
              <a:rPr lang="en-US" sz="2800" dirty="0">
                <a:latin typeface="Verdana" panose="020B0604030504040204" pitchFamily="34" charset="0"/>
                <a:ea typeface="Verdana" panose="020B0604030504040204" pitchFamily="34" charset="0"/>
                <a:cs typeface="Arial" charset="0"/>
              </a:rPr>
              <a:t>+</a:t>
            </a:r>
          </a:p>
          <a:p>
            <a:pPr algn="ctr"/>
            <a:endParaRPr lang="en-US" sz="1000" dirty="0">
              <a:solidFill>
                <a:srgbClr val="FF0000"/>
              </a:solidFill>
              <a:latin typeface="Verdana" panose="020B0604030504040204" pitchFamily="34" charset="0"/>
              <a:ea typeface="Verdana" panose="020B0604030504040204" pitchFamily="34" charset="0"/>
              <a:cs typeface="Arial" charset="0"/>
            </a:endParaRPr>
          </a:p>
          <a:p>
            <a:pPr algn="ctr"/>
            <a:r>
              <a:rPr lang="en-US" sz="2800" dirty="0">
                <a:solidFill>
                  <a:srgbClr val="00B050"/>
                </a:solidFill>
                <a:latin typeface="Verdana" panose="020B0604030504040204" pitchFamily="34" charset="0"/>
                <a:ea typeface="Verdana" panose="020B0604030504040204" pitchFamily="34" charset="0"/>
                <a:cs typeface="Arial" charset="0"/>
              </a:rPr>
              <a:t>  459</a:t>
            </a:r>
          </a:p>
        </p:txBody>
      </p:sp>
      <p:sp>
        <p:nvSpPr>
          <p:cNvPr id="20" name="TextBox 19"/>
          <p:cNvSpPr txBox="1"/>
          <p:nvPr/>
        </p:nvSpPr>
        <p:spPr>
          <a:xfrm>
            <a:off x="497606" y="1266117"/>
            <a:ext cx="8162841" cy="461665"/>
          </a:xfrm>
          <a:prstGeom prst="rect">
            <a:avLst/>
          </a:prstGeom>
          <a:noFill/>
        </p:spPr>
        <p:txBody>
          <a:bodyPr wrap="square" rtlCol="0">
            <a:spAutoFit/>
          </a:bodyPr>
          <a:lstStyle/>
          <a:p>
            <a:r>
              <a:rPr lang="en-US" sz="2400" dirty="0">
                <a:solidFill>
                  <a:srgbClr val="0000FF"/>
                </a:solidFill>
                <a:latin typeface="Verdana" panose="020B0604030504040204" pitchFamily="34" charset="0"/>
                <a:ea typeface="Verdana" panose="020B0604030504040204" pitchFamily="34" charset="0"/>
                <a:cs typeface="Arial" charset="0"/>
              </a:rPr>
              <a:t>Copy and complete the area model to find 29(51).</a:t>
            </a:r>
          </a:p>
        </p:txBody>
      </p:sp>
      <p:sp>
        <p:nvSpPr>
          <p:cNvPr id="12" name="TextBox 11"/>
          <p:cNvSpPr txBox="1"/>
          <p:nvPr/>
        </p:nvSpPr>
        <p:spPr>
          <a:xfrm>
            <a:off x="2426369" y="3223694"/>
            <a:ext cx="1339122" cy="523220"/>
          </a:xfrm>
          <a:prstGeom prst="rect">
            <a:avLst/>
          </a:prstGeom>
          <a:noFill/>
        </p:spPr>
        <p:txBody>
          <a:bodyPr wrap="square" rtlCol="0">
            <a:spAutoFit/>
          </a:bodyPr>
          <a:lstStyle/>
          <a:p>
            <a:r>
              <a:rPr lang="en-US" sz="2800" dirty="0">
                <a:solidFill>
                  <a:srgbClr val="00B050"/>
                </a:solidFill>
                <a:latin typeface="Verdana" panose="020B0604030504040204" pitchFamily="34" charset="0"/>
                <a:ea typeface="Verdana" panose="020B0604030504040204" pitchFamily="34" charset="0"/>
                <a:cs typeface="Arial" charset="0"/>
              </a:rPr>
              <a:t>1,000</a:t>
            </a:r>
          </a:p>
        </p:txBody>
      </p:sp>
      <p:sp>
        <p:nvSpPr>
          <p:cNvPr id="16" name="TextBox 15"/>
          <p:cNvSpPr txBox="1"/>
          <p:nvPr/>
        </p:nvSpPr>
        <p:spPr>
          <a:xfrm>
            <a:off x="5511849" y="3223694"/>
            <a:ext cx="862253" cy="523220"/>
          </a:xfrm>
          <a:prstGeom prst="rect">
            <a:avLst/>
          </a:prstGeom>
          <a:noFill/>
        </p:spPr>
        <p:txBody>
          <a:bodyPr wrap="square" rtlCol="0">
            <a:spAutoFit/>
          </a:bodyPr>
          <a:lstStyle/>
          <a:p>
            <a:r>
              <a:rPr lang="en-US" sz="2800" dirty="0">
                <a:solidFill>
                  <a:srgbClr val="00B050"/>
                </a:solidFill>
                <a:latin typeface="Verdana" panose="020B0604030504040204" pitchFamily="34" charset="0"/>
                <a:ea typeface="Verdana" panose="020B0604030504040204" pitchFamily="34" charset="0"/>
                <a:cs typeface="Arial" charset="0"/>
              </a:rPr>
              <a:t>20</a:t>
            </a:r>
          </a:p>
        </p:txBody>
      </p:sp>
      <p:sp>
        <p:nvSpPr>
          <p:cNvPr id="18" name="TextBox 17"/>
          <p:cNvSpPr txBox="1"/>
          <p:nvPr/>
        </p:nvSpPr>
        <p:spPr>
          <a:xfrm>
            <a:off x="2482322" y="4128415"/>
            <a:ext cx="862253" cy="523220"/>
          </a:xfrm>
          <a:prstGeom prst="rect">
            <a:avLst/>
          </a:prstGeom>
          <a:noFill/>
        </p:spPr>
        <p:txBody>
          <a:bodyPr wrap="square" rtlCol="0">
            <a:spAutoFit/>
          </a:bodyPr>
          <a:lstStyle/>
          <a:p>
            <a:r>
              <a:rPr lang="en-US" sz="2800" dirty="0">
                <a:solidFill>
                  <a:srgbClr val="00B050"/>
                </a:solidFill>
                <a:latin typeface="Verdana" panose="020B0604030504040204" pitchFamily="34" charset="0"/>
                <a:ea typeface="Verdana" panose="020B0604030504040204" pitchFamily="34" charset="0"/>
                <a:cs typeface="Arial" charset="0"/>
              </a:rPr>
              <a:t>450</a:t>
            </a:r>
          </a:p>
        </p:txBody>
      </p:sp>
      <p:sp>
        <p:nvSpPr>
          <p:cNvPr id="19" name="TextBox 18"/>
          <p:cNvSpPr txBox="1"/>
          <p:nvPr/>
        </p:nvSpPr>
        <p:spPr>
          <a:xfrm>
            <a:off x="5621488" y="4126668"/>
            <a:ext cx="784730" cy="523220"/>
          </a:xfrm>
          <a:prstGeom prst="rect">
            <a:avLst/>
          </a:prstGeom>
          <a:noFill/>
        </p:spPr>
        <p:txBody>
          <a:bodyPr wrap="square" rtlCol="0">
            <a:spAutoFit/>
          </a:bodyPr>
          <a:lstStyle/>
          <a:p>
            <a:r>
              <a:rPr lang="en-US" sz="2800" dirty="0">
                <a:solidFill>
                  <a:srgbClr val="00B050"/>
                </a:solidFill>
                <a:latin typeface="Verdana" panose="020B0604030504040204" pitchFamily="34" charset="0"/>
                <a:ea typeface="Verdana" panose="020B0604030504040204" pitchFamily="34" charset="0"/>
                <a:cs typeface="Arial" charset="0"/>
              </a:rPr>
              <a:t>9</a:t>
            </a:r>
          </a:p>
        </p:txBody>
      </p:sp>
      <p:sp>
        <p:nvSpPr>
          <p:cNvPr id="14" name="TextBox 13"/>
          <p:cNvSpPr txBox="1"/>
          <p:nvPr/>
        </p:nvSpPr>
        <p:spPr>
          <a:xfrm>
            <a:off x="615451" y="3162916"/>
            <a:ext cx="671606"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cs typeface="Arial" charset="0"/>
              </a:rPr>
              <a:t>20</a:t>
            </a:r>
          </a:p>
        </p:txBody>
      </p:sp>
      <p:sp>
        <p:nvSpPr>
          <p:cNvPr id="26" name="TextBox 25"/>
          <p:cNvSpPr txBox="1"/>
          <p:nvPr/>
        </p:nvSpPr>
        <p:spPr>
          <a:xfrm>
            <a:off x="2643276" y="2367927"/>
            <a:ext cx="862253"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cs typeface="Arial" charset="0"/>
              </a:rPr>
              <a:t>50</a:t>
            </a:r>
          </a:p>
        </p:txBody>
      </p:sp>
      <p:grpSp>
        <p:nvGrpSpPr>
          <p:cNvPr id="4" name="Group 3"/>
          <p:cNvGrpSpPr/>
          <p:nvPr/>
        </p:nvGrpSpPr>
        <p:grpSpPr>
          <a:xfrm>
            <a:off x="4547559" y="2310425"/>
            <a:ext cx="1466294" cy="565242"/>
            <a:chOff x="4495800" y="2793504"/>
            <a:chExt cx="1466294" cy="565242"/>
          </a:xfrm>
        </p:grpSpPr>
        <p:sp>
          <p:nvSpPr>
            <p:cNvPr id="21" name="TextBox 20"/>
            <p:cNvSpPr txBox="1"/>
            <p:nvPr/>
          </p:nvSpPr>
          <p:spPr>
            <a:xfrm>
              <a:off x="5533830" y="2835526"/>
              <a:ext cx="428264"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cs typeface="Arial" charset="0"/>
                </a:rPr>
                <a:t>1</a:t>
              </a:r>
            </a:p>
          </p:txBody>
        </p:sp>
        <p:sp>
          <p:nvSpPr>
            <p:cNvPr id="22" name="TextBox 21"/>
            <p:cNvSpPr txBox="1"/>
            <p:nvPr/>
          </p:nvSpPr>
          <p:spPr>
            <a:xfrm>
              <a:off x="4495800" y="2793504"/>
              <a:ext cx="779719"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cs typeface="Arial" charset="0"/>
                </a:rPr>
                <a:t>+</a:t>
              </a:r>
            </a:p>
          </p:txBody>
        </p:sp>
      </p:grpSp>
      <p:grpSp>
        <p:nvGrpSpPr>
          <p:cNvPr id="3" name="Group 2"/>
          <p:cNvGrpSpPr/>
          <p:nvPr/>
        </p:nvGrpSpPr>
        <p:grpSpPr>
          <a:xfrm>
            <a:off x="708859" y="3678764"/>
            <a:ext cx="779719" cy="999153"/>
            <a:chOff x="657100" y="4161843"/>
            <a:chExt cx="779719" cy="999153"/>
          </a:xfrm>
        </p:grpSpPr>
        <p:sp>
          <p:nvSpPr>
            <p:cNvPr id="13" name="TextBox 12"/>
            <p:cNvSpPr txBox="1"/>
            <p:nvPr/>
          </p:nvSpPr>
          <p:spPr>
            <a:xfrm>
              <a:off x="657100" y="4637776"/>
              <a:ext cx="645310"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cs typeface="Arial" charset="0"/>
                </a:rPr>
                <a:t>9</a:t>
              </a:r>
            </a:p>
          </p:txBody>
        </p:sp>
        <p:sp>
          <p:nvSpPr>
            <p:cNvPr id="23" name="TextBox 22"/>
            <p:cNvSpPr txBox="1"/>
            <p:nvPr/>
          </p:nvSpPr>
          <p:spPr>
            <a:xfrm>
              <a:off x="657100" y="4161843"/>
              <a:ext cx="779719"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cs typeface="Arial" charset="0"/>
                </a:rPr>
                <a:t>+</a:t>
              </a:r>
            </a:p>
          </p:txBody>
        </p:sp>
      </p:grpSp>
      <p:grpSp>
        <p:nvGrpSpPr>
          <p:cNvPr id="9" name="Group 8"/>
          <p:cNvGrpSpPr/>
          <p:nvPr/>
        </p:nvGrpSpPr>
        <p:grpSpPr>
          <a:xfrm>
            <a:off x="7049459" y="4716842"/>
            <a:ext cx="1601555" cy="718358"/>
            <a:chOff x="6997700" y="5199921"/>
            <a:chExt cx="1601555" cy="718358"/>
          </a:xfrm>
        </p:grpSpPr>
        <p:cxnSp>
          <p:nvCxnSpPr>
            <p:cNvPr id="6" name="Straight Connector 5"/>
            <p:cNvCxnSpPr/>
            <p:nvPr/>
          </p:nvCxnSpPr>
          <p:spPr>
            <a:xfrm>
              <a:off x="6997700" y="5199921"/>
              <a:ext cx="14478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128932" y="5333504"/>
              <a:ext cx="1470323" cy="584775"/>
            </a:xfrm>
            <a:prstGeom prst="rect">
              <a:avLst/>
            </a:prstGeom>
            <a:noFill/>
          </p:spPr>
          <p:txBody>
            <a:bodyPr wrap="square" rtlCol="0">
              <a:spAutoFit/>
            </a:bodyPr>
            <a:lstStyle/>
            <a:p>
              <a:r>
                <a:rPr lang="en-US" sz="3200" dirty="0">
                  <a:solidFill>
                    <a:srgbClr val="FF0000"/>
                  </a:solidFill>
                  <a:latin typeface="Verdana" panose="020B0604030504040204" pitchFamily="34" charset="0"/>
                  <a:ea typeface="Verdana" panose="020B0604030504040204" pitchFamily="34" charset="0"/>
                  <a:cs typeface="Arial" charset="0"/>
                </a:rPr>
                <a:t>1,479</a:t>
              </a:r>
            </a:p>
          </p:txBody>
        </p:sp>
      </p:grpSp>
    </p:spTree>
    <p:extLst>
      <p:ext uri="{BB962C8B-B14F-4D97-AF65-F5344CB8AC3E}">
        <p14:creationId xmlns:p14="http://schemas.microsoft.com/office/powerpoint/2010/main" val="135362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P spid="19" grpId="0"/>
      <p:bldP spid="14"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9F7A-AF92-4BDB-B74E-14FDC7FF506A}"/>
              </a:ext>
            </a:extLst>
          </p:cNvPr>
          <p:cNvSpPr>
            <a:spLocks noGrp="1"/>
          </p:cNvSpPr>
          <p:nvPr>
            <p:ph type="title"/>
          </p:nvPr>
        </p:nvSpPr>
        <p:spPr/>
        <p:txBody>
          <a:bodyPr>
            <a:normAutofit/>
          </a:bodyPr>
          <a:lstStyle/>
          <a:p>
            <a:r>
              <a:rPr lang="en-US" sz="2800" dirty="0"/>
              <a:t>STUDENT PAGES</a:t>
            </a:r>
          </a:p>
        </p:txBody>
      </p:sp>
      <p:pic>
        <p:nvPicPr>
          <p:cNvPr id="6" name="Picture 5">
            <a:extLst>
              <a:ext uri="{FF2B5EF4-FFF2-40B4-BE49-F238E27FC236}">
                <a16:creationId xmlns:a16="http://schemas.microsoft.com/office/drawing/2014/main" id="{4951FEF3-FBDD-47FA-A4CA-DCC1ED37C79A}"/>
              </a:ext>
            </a:extLst>
          </p:cNvPr>
          <p:cNvPicPr>
            <a:picLocks noChangeAspect="1"/>
          </p:cNvPicPr>
          <p:nvPr/>
        </p:nvPicPr>
        <p:blipFill>
          <a:blip r:embed="rId3"/>
          <a:stretch>
            <a:fillRect/>
          </a:stretch>
        </p:blipFill>
        <p:spPr>
          <a:xfrm>
            <a:off x="484226" y="991968"/>
            <a:ext cx="4543425" cy="5734050"/>
          </a:xfrm>
          <a:prstGeom prst="rect">
            <a:avLst/>
          </a:prstGeom>
          <a:ln w="28575">
            <a:solidFill>
              <a:srgbClr val="7030A0"/>
            </a:solidFill>
          </a:ln>
        </p:spPr>
      </p:pic>
      <p:pic>
        <p:nvPicPr>
          <p:cNvPr id="7" name="Picture 6">
            <a:extLst>
              <a:ext uri="{FF2B5EF4-FFF2-40B4-BE49-F238E27FC236}">
                <a16:creationId xmlns:a16="http://schemas.microsoft.com/office/drawing/2014/main" id="{B81789A4-F118-4C3F-A106-ADFBA56DAE57}"/>
              </a:ext>
            </a:extLst>
          </p:cNvPr>
          <p:cNvPicPr>
            <a:picLocks noChangeAspect="1"/>
          </p:cNvPicPr>
          <p:nvPr/>
        </p:nvPicPr>
        <p:blipFill>
          <a:blip r:embed="rId4"/>
          <a:stretch>
            <a:fillRect/>
          </a:stretch>
        </p:blipFill>
        <p:spPr>
          <a:xfrm>
            <a:off x="4186936" y="991968"/>
            <a:ext cx="4499864" cy="5734050"/>
          </a:xfrm>
          <a:prstGeom prst="rect">
            <a:avLst/>
          </a:prstGeom>
          <a:ln w="28575">
            <a:solidFill>
              <a:srgbClr val="7030A0"/>
            </a:solidFill>
          </a:ln>
        </p:spPr>
      </p:pic>
    </p:spTree>
    <p:extLst>
      <p:ext uri="{BB962C8B-B14F-4D97-AF65-F5344CB8AC3E}">
        <p14:creationId xmlns:p14="http://schemas.microsoft.com/office/powerpoint/2010/main" val="320281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9F7A-AF92-4BDB-B74E-14FDC7FF506A}"/>
              </a:ext>
            </a:extLst>
          </p:cNvPr>
          <p:cNvSpPr>
            <a:spLocks noGrp="1"/>
          </p:cNvSpPr>
          <p:nvPr>
            <p:ph type="title"/>
          </p:nvPr>
        </p:nvSpPr>
        <p:spPr>
          <a:xfrm>
            <a:off x="457200" y="274638"/>
            <a:ext cx="8229600" cy="685800"/>
          </a:xfrm>
        </p:spPr>
        <p:txBody>
          <a:bodyPr>
            <a:normAutofit/>
          </a:bodyPr>
          <a:lstStyle/>
          <a:p>
            <a:r>
              <a:rPr lang="en-US" sz="2800" dirty="0"/>
              <a:t>TEACHER SUPPORT IN </a:t>
            </a:r>
            <a:r>
              <a:rPr lang="en-US" sz="2800" i="1" dirty="0" err="1"/>
              <a:t>MathLinks</a:t>
            </a:r>
            <a:endParaRPr lang="en-US" sz="2800" i="1" dirty="0"/>
          </a:p>
        </p:txBody>
      </p:sp>
      <p:pic>
        <p:nvPicPr>
          <p:cNvPr id="4" name="Picture 3">
            <a:extLst>
              <a:ext uri="{FF2B5EF4-FFF2-40B4-BE49-F238E27FC236}">
                <a16:creationId xmlns:a16="http://schemas.microsoft.com/office/drawing/2014/main" id="{7F796515-EE1E-4AAF-87C5-812C840440E2}"/>
              </a:ext>
            </a:extLst>
          </p:cNvPr>
          <p:cNvPicPr>
            <a:picLocks noChangeAspect="1"/>
          </p:cNvPicPr>
          <p:nvPr/>
        </p:nvPicPr>
        <p:blipFill>
          <a:blip r:embed="rId3"/>
          <a:stretch>
            <a:fillRect/>
          </a:stretch>
        </p:blipFill>
        <p:spPr>
          <a:xfrm>
            <a:off x="1933712" y="991403"/>
            <a:ext cx="5276575" cy="5693343"/>
          </a:xfrm>
          <a:prstGeom prst="rect">
            <a:avLst/>
          </a:prstGeom>
          <a:ln w="28575">
            <a:solidFill>
              <a:schemeClr val="accent2">
                <a:lumMod val="75000"/>
              </a:schemeClr>
            </a:solidFill>
          </a:ln>
        </p:spPr>
      </p:pic>
    </p:spTree>
    <p:extLst>
      <p:ext uri="{BB962C8B-B14F-4D97-AF65-F5344CB8AC3E}">
        <p14:creationId xmlns:p14="http://schemas.microsoft.com/office/powerpoint/2010/main" val="1410771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MULTIPICATION THREE WAYS</a:t>
            </a:r>
          </a:p>
        </p:txBody>
      </p:sp>
      <p:sp>
        <p:nvSpPr>
          <p:cNvPr id="42" name="TextBox 41"/>
          <p:cNvSpPr txBox="1"/>
          <p:nvPr/>
        </p:nvSpPr>
        <p:spPr>
          <a:xfrm>
            <a:off x="454888" y="2711901"/>
            <a:ext cx="2643909"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Expanded procedure </a:t>
            </a:r>
          </a:p>
          <a:p>
            <a:endParaRPr lang="en-US" dirty="0">
              <a:latin typeface="Verdana" panose="020B0604030504040204" pitchFamily="34" charset="0"/>
              <a:ea typeface="Verdana" panose="020B0604030504040204" pitchFamily="34" charset="0"/>
              <a:cs typeface="Verdana" panose="020B0604030504040204" pitchFamily="34" charset="0"/>
            </a:endParaRPr>
          </a:p>
          <a:p>
            <a:pPr>
              <a:tabLst>
                <a:tab pos="1649413" algn="r"/>
              </a:tabLst>
            </a:pPr>
            <a:r>
              <a:rPr lang="en-US" dirty="0">
                <a:latin typeface="Verdana" panose="020B0604030504040204" pitchFamily="34" charset="0"/>
                <a:ea typeface="Verdana" panose="020B0604030504040204" pitchFamily="34" charset="0"/>
                <a:cs typeface="Verdana" panose="020B0604030504040204" pitchFamily="34" charset="0"/>
              </a:rPr>
              <a:t>	1096</a:t>
            </a:r>
          </a:p>
          <a:p>
            <a:pPr>
              <a:tabLst>
                <a:tab pos="1649413" algn="r"/>
              </a:tabLst>
            </a:pPr>
            <a:r>
              <a:rPr lang="en-US" dirty="0">
                <a:latin typeface="Verdana" panose="020B0604030504040204" pitchFamily="34" charset="0"/>
                <a:ea typeface="Verdana" panose="020B0604030504040204" pitchFamily="34" charset="0"/>
                <a:cs typeface="Verdana" panose="020B0604030504040204" pitchFamily="34" charset="0"/>
              </a:rPr>
              <a:t>	</a:t>
            </a:r>
            <a:r>
              <a:rPr lang="en-US" u="sng" dirty="0"/>
              <a:t> ×</a:t>
            </a:r>
            <a:r>
              <a:rPr lang="en-US" u="sng" dirty="0">
                <a:latin typeface="Verdana" panose="020B0604030504040204" pitchFamily="34" charset="0"/>
                <a:ea typeface="Verdana" panose="020B0604030504040204" pitchFamily="34" charset="0"/>
                <a:cs typeface="Verdana" panose="020B0604030504040204" pitchFamily="34" charset="0"/>
              </a:rPr>
              <a:t>  85</a:t>
            </a:r>
          </a:p>
          <a:p>
            <a:pPr>
              <a:tabLst>
                <a:tab pos="1649413" algn="r"/>
              </a:tabLst>
            </a:pPr>
            <a:r>
              <a:rPr lang="en-US" dirty="0">
                <a:solidFill>
                  <a:srgbClr val="00B050"/>
                </a:solidFill>
                <a:latin typeface="Verdana" panose="020B0604030504040204" pitchFamily="34" charset="0"/>
                <a:ea typeface="Verdana" panose="020B0604030504040204" pitchFamily="34" charset="0"/>
                <a:cs typeface="Verdana" panose="020B0604030504040204" pitchFamily="34" charset="0"/>
              </a:rPr>
              <a:t>	30</a:t>
            </a:r>
          </a:p>
          <a:p>
            <a:pPr>
              <a:tabLst>
                <a:tab pos="1649413" algn="r"/>
              </a:tabLst>
            </a:pPr>
            <a:r>
              <a:rPr lang="en-US" dirty="0">
                <a:solidFill>
                  <a:srgbClr val="00B050"/>
                </a:solidFill>
                <a:latin typeface="Verdana" panose="020B0604030504040204" pitchFamily="34" charset="0"/>
                <a:ea typeface="Verdana" panose="020B0604030504040204" pitchFamily="34" charset="0"/>
                <a:cs typeface="Verdana" panose="020B0604030504040204" pitchFamily="34" charset="0"/>
              </a:rPr>
              <a:t>	450</a:t>
            </a:r>
          </a:p>
          <a:p>
            <a:pPr>
              <a:tabLst>
                <a:tab pos="1649413" algn="r"/>
              </a:tabLst>
            </a:pPr>
            <a:r>
              <a:rPr lang="en-US" dirty="0">
                <a:solidFill>
                  <a:srgbClr val="00B050"/>
                </a:solidFill>
                <a:latin typeface="Verdana" panose="020B0604030504040204" pitchFamily="34" charset="0"/>
                <a:ea typeface="Verdana" panose="020B0604030504040204" pitchFamily="34" charset="0"/>
                <a:cs typeface="Verdana" panose="020B0604030504040204" pitchFamily="34" charset="0"/>
              </a:rPr>
              <a:t>	5000</a:t>
            </a:r>
          </a:p>
          <a:p>
            <a:pPr>
              <a:tabLst>
                <a:tab pos="1649413" algn="r"/>
              </a:tabLst>
            </a:pPr>
            <a:r>
              <a:rPr lang="en-US" dirty="0">
                <a:solidFill>
                  <a:srgbClr val="00B050"/>
                </a:solidFill>
                <a:latin typeface="Verdana" panose="020B0604030504040204" pitchFamily="34" charset="0"/>
                <a:ea typeface="Verdana" panose="020B0604030504040204" pitchFamily="34" charset="0"/>
                <a:cs typeface="Verdana" panose="020B0604030504040204" pitchFamily="34" charset="0"/>
              </a:rPr>
              <a:t>	</a:t>
            </a:r>
            <a:r>
              <a:rPr lang="en-US" dirty="0">
                <a:solidFill>
                  <a:schemeClr val="accent6"/>
                </a:solidFill>
                <a:latin typeface="Verdana" panose="020B0604030504040204" pitchFamily="34" charset="0"/>
                <a:ea typeface="Verdana" panose="020B0604030504040204" pitchFamily="34" charset="0"/>
                <a:cs typeface="Verdana" panose="020B0604030504040204" pitchFamily="34" charset="0"/>
              </a:rPr>
              <a:t>480</a:t>
            </a:r>
          </a:p>
          <a:p>
            <a:pPr>
              <a:tabLst>
                <a:tab pos="1649413" algn="r"/>
              </a:tabLst>
            </a:pPr>
            <a:r>
              <a:rPr lang="en-US" dirty="0">
                <a:solidFill>
                  <a:schemeClr val="accent6"/>
                </a:solidFill>
                <a:latin typeface="Verdana" panose="020B0604030504040204" pitchFamily="34" charset="0"/>
                <a:ea typeface="Verdana" panose="020B0604030504040204" pitchFamily="34" charset="0"/>
                <a:cs typeface="Verdana" panose="020B0604030504040204" pitchFamily="34" charset="0"/>
              </a:rPr>
              <a:t>	7200</a:t>
            </a:r>
          </a:p>
          <a:p>
            <a:pPr>
              <a:tabLst>
                <a:tab pos="1649413" algn="r"/>
              </a:tabLst>
            </a:pPr>
            <a:r>
              <a:rPr lang="en-US" dirty="0">
                <a:solidFill>
                  <a:schemeClr val="accent6"/>
                </a:solidFill>
                <a:latin typeface="Verdana" panose="020B0604030504040204" pitchFamily="34" charset="0"/>
                <a:ea typeface="Verdana" panose="020B0604030504040204" pitchFamily="34" charset="0"/>
                <a:cs typeface="Verdana" panose="020B0604030504040204" pitchFamily="34" charset="0"/>
              </a:rPr>
              <a:t>	</a:t>
            </a:r>
            <a:r>
              <a:rPr lang="en-US" u="sng" dirty="0">
                <a:solidFill>
                  <a:schemeClr val="accent6"/>
                </a:solidFill>
                <a:latin typeface="Verdana" panose="020B0604030504040204" pitchFamily="34" charset="0"/>
                <a:ea typeface="Verdana" panose="020B0604030504040204" pitchFamily="34" charset="0"/>
                <a:cs typeface="Verdana" panose="020B0604030504040204" pitchFamily="34" charset="0"/>
              </a:rPr>
              <a:t>+ 80000</a:t>
            </a:r>
          </a:p>
          <a:p>
            <a:pPr>
              <a:tabLst>
                <a:tab pos="1649413" algn="r"/>
              </a:tabLst>
            </a:pPr>
            <a:r>
              <a:rPr lang="en-US" dirty="0">
                <a:solidFill>
                  <a:schemeClr val="accent6"/>
                </a:solidFill>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93,160</a:t>
            </a:r>
            <a:endParaRPr lang="en-US" u="sng" dirty="0">
              <a:latin typeface="Verdana" panose="020B0604030504040204" pitchFamily="34" charset="0"/>
              <a:ea typeface="Verdana" panose="020B0604030504040204" pitchFamily="34" charset="0"/>
              <a:cs typeface="Verdana" panose="020B0604030504040204" pitchFamily="34" charset="0"/>
            </a:endParaRPr>
          </a:p>
        </p:txBody>
      </p:sp>
      <p:grpSp>
        <p:nvGrpSpPr>
          <p:cNvPr id="4" name="Group 3">
            <a:extLst>
              <a:ext uri="{FF2B5EF4-FFF2-40B4-BE49-F238E27FC236}">
                <a16:creationId xmlns:a16="http://schemas.microsoft.com/office/drawing/2014/main" id="{5C1E198F-AEE5-4FB5-8BAD-93899DAD8422}"/>
              </a:ext>
            </a:extLst>
          </p:cNvPr>
          <p:cNvGrpSpPr/>
          <p:nvPr/>
        </p:nvGrpSpPr>
        <p:grpSpPr>
          <a:xfrm>
            <a:off x="5345061" y="1045840"/>
            <a:ext cx="2751282" cy="2466281"/>
            <a:chOff x="445803" y="2679383"/>
            <a:chExt cx="2751282" cy="2466281"/>
          </a:xfrm>
        </p:grpSpPr>
        <p:grpSp>
          <p:nvGrpSpPr>
            <p:cNvPr id="44" name="Group 43"/>
            <p:cNvGrpSpPr/>
            <p:nvPr/>
          </p:nvGrpSpPr>
          <p:grpSpPr>
            <a:xfrm>
              <a:off x="445803" y="3137242"/>
              <a:ext cx="2751282" cy="2008422"/>
              <a:chOff x="2086264" y="1962724"/>
              <a:chExt cx="2751282" cy="2008422"/>
            </a:xfrm>
          </p:grpSpPr>
          <p:sp>
            <p:nvSpPr>
              <p:cNvPr id="16" name="TextBox 15"/>
              <p:cNvSpPr txBox="1"/>
              <p:nvPr/>
            </p:nvSpPr>
            <p:spPr>
              <a:xfrm>
                <a:off x="2510097" y="1962724"/>
                <a:ext cx="2327448" cy="36933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1000 + 90  +   6</a:t>
                </a:r>
              </a:p>
            </p:txBody>
          </p:sp>
          <p:sp>
            <p:nvSpPr>
              <p:cNvPr id="18" name="TextBox 17"/>
              <p:cNvSpPr txBox="1"/>
              <p:nvPr/>
            </p:nvSpPr>
            <p:spPr>
              <a:xfrm>
                <a:off x="2086264" y="2493818"/>
                <a:ext cx="508000" cy="1354217"/>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80</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 +</a:t>
                </a:r>
              </a:p>
              <a:p>
                <a:endParaRPr lang="en-US" sz="900"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 5</a:t>
                </a:r>
              </a:p>
            </p:txBody>
          </p:sp>
          <p:grpSp>
            <p:nvGrpSpPr>
              <p:cNvPr id="43" name="Group 42"/>
              <p:cNvGrpSpPr/>
              <p:nvPr/>
            </p:nvGrpSpPr>
            <p:grpSpPr>
              <a:xfrm>
                <a:off x="2458199" y="2388297"/>
                <a:ext cx="2379347" cy="1582849"/>
                <a:chOff x="2458199" y="2388297"/>
                <a:chExt cx="2379347" cy="1582849"/>
              </a:xfrm>
            </p:grpSpPr>
            <p:sp>
              <p:nvSpPr>
                <p:cNvPr id="11" name="Rectangle 10"/>
                <p:cNvSpPr>
                  <a:spLocks noChangeArrowheads="1"/>
                </p:cNvSpPr>
                <p:nvPr/>
              </p:nvSpPr>
              <p:spPr bwMode="auto">
                <a:xfrm>
                  <a:off x="2493824" y="2388297"/>
                  <a:ext cx="2343722" cy="158284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p:cNvCxnSpPr/>
                <p:nvPr/>
              </p:nvCxnSpPr>
              <p:spPr>
                <a:xfrm>
                  <a:off x="3310168" y="2388297"/>
                  <a:ext cx="0" cy="15828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510097" y="3225904"/>
                  <a:ext cx="2327449"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458199" y="2632693"/>
                  <a:ext cx="885590" cy="369332"/>
                </a:xfrm>
                <a:prstGeom prst="rect">
                  <a:avLst/>
                </a:prstGeom>
                <a:noFill/>
              </p:spPr>
              <p:txBody>
                <a:bodyPr wrap="square" rtlCol="0">
                  <a:spAutoFit/>
                </a:bodyPr>
                <a:lstStyle/>
                <a:p>
                  <a:pPr algn="ctr"/>
                  <a:r>
                    <a:rPr lang="en-US" dirty="0">
                      <a:solidFill>
                        <a:schemeClr val="accent6"/>
                      </a:solidFill>
                      <a:latin typeface="Arial" panose="020B0604020202020204" pitchFamily="34" charset="0"/>
                      <a:cs typeface="Arial" panose="020B0604020202020204" pitchFamily="34" charset="0"/>
                    </a:rPr>
                    <a:t>80,000</a:t>
                  </a:r>
                </a:p>
              </p:txBody>
            </p:sp>
            <p:sp>
              <p:nvSpPr>
                <p:cNvPr id="25" name="TextBox 24"/>
                <p:cNvSpPr txBox="1"/>
                <p:nvPr/>
              </p:nvSpPr>
              <p:spPr>
                <a:xfrm>
                  <a:off x="3289478" y="2620491"/>
                  <a:ext cx="854359" cy="369332"/>
                </a:xfrm>
                <a:prstGeom prst="rect">
                  <a:avLst/>
                </a:prstGeom>
                <a:noFill/>
              </p:spPr>
              <p:txBody>
                <a:bodyPr wrap="square" rtlCol="0">
                  <a:spAutoFit/>
                </a:bodyPr>
                <a:lstStyle/>
                <a:p>
                  <a:pPr algn="ctr"/>
                  <a:r>
                    <a:rPr lang="en-US" dirty="0">
                      <a:solidFill>
                        <a:schemeClr val="accent6"/>
                      </a:solidFill>
                      <a:latin typeface="Arial" panose="020B0604020202020204" pitchFamily="34" charset="0"/>
                      <a:cs typeface="Arial" panose="020B0604020202020204" pitchFamily="34" charset="0"/>
                    </a:rPr>
                    <a:t>7,200</a:t>
                  </a:r>
                </a:p>
              </p:txBody>
            </p:sp>
            <p:cxnSp>
              <p:nvCxnSpPr>
                <p:cNvPr id="28" name="Straight Connector 27"/>
                <p:cNvCxnSpPr/>
                <p:nvPr/>
              </p:nvCxnSpPr>
              <p:spPr>
                <a:xfrm>
                  <a:off x="4109088" y="2402157"/>
                  <a:ext cx="0" cy="156898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166925" y="2632366"/>
                  <a:ext cx="611909" cy="369332"/>
                </a:xfrm>
                <a:prstGeom prst="rect">
                  <a:avLst/>
                </a:prstGeom>
                <a:noFill/>
              </p:spPr>
              <p:txBody>
                <a:bodyPr wrap="square" rtlCol="0">
                  <a:spAutoFit/>
                </a:bodyPr>
                <a:lstStyle/>
                <a:p>
                  <a:pPr algn="ctr"/>
                  <a:r>
                    <a:rPr lang="en-US" dirty="0">
                      <a:solidFill>
                        <a:schemeClr val="accent6"/>
                      </a:solidFill>
                      <a:latin typeface="Arial" panose="020B0604020202020204" pitchFamily="34" charset="0"/>
                      <a:cs typeface="Arial" panose="020B0604020202020204" pitchFamily="34" charset="0"/>
                    </a:rPr>
                    <a:t>480</a:t>
                  </a:r>
                </a:p>
              </p:txBody>
            </p:sp>
            <p:sp>
              <p:nvSpPr>
                <p:cNvPr id="33" name="TextBox 32"/>
                <p:cNvSpPr txBox="1"/>
                <p:nvPr/>
              </p:nvSpPr>
              <p:spPr>
                <a:xfrm>
                  <a:off x="2458200" y="3439890"/>
                  <a:ext cx="885590" cy="369332"/>
                </a:xfrm>
                <a:prstGeom prst="rect">
                  <a:avLst/>
                </a:prstGeom>
                <a:noFill/>
              </p:spPr>
              <p:txBody>
                <a:bodyPr wrap="square" rtlCol="0">
                  <a:spAutoFit/>
                </a:bodyPr>
                <a:lstStyle/>
                <a:p>
                  <a:pPr algn="ctr"/>
                  <a:r>
                    <a:rPr lang="en-US" dirty="0">
                      <a:solidFill>
                        <a:srgbClr val="00B050"/>
                      </a:solidFill>
                      <a:latin typeface="Arial" panose="020B0604020202020204" pitchFamily="34" charset="0"/>
                      <a:cs typeface="Arial" panose="020B0604020202020204" pitchFamily="34" charset="0"/>
                    </a:rPr>
                    <a:t>5,000</a:t>
                  </a:r>
                </a:p>
              </p:txBody>
            </p:sp>
            <p:sp>
              <p:nvSpPr>
                <p:cNvPr id="40" name="TextBox 39"/>
                <p:cNvSpPr txBox="1"/>
                <p:nvPr/>
              </p:nvSpPr>
              <p:spPr>
                <a:xfrm>
                  <a:off x="3393049" y="3427851"/>
                  <a:ext cx="668538" cy="369332"/>
                </a:xfrm>
                <a:prstGeom prst="rect">
                  <a:avLst/>
                </a:prstGeom>
                <a:noFill/>
              </p:spPr>
              <p:txBody>
                <a:bodyPr wrap="square" rtlCol="0">
                  <a:spAutoFit/>
                </a:bodyPr>
                <a:lstStyle/>
                <a:p>
                  <a:pPr algn="ctr"/>
                  <a:r>
                    <a:rPr lang="en-US" dirty="0">
                      <a:solidFill>
                        <a:srgbClr val="00B050"/>
                      </a:solidFill>
                      <a:latin typeface="Arial" panose="020B0604020202020204" pitchFamily="34" charset="0"/>
                      <a:cs typeface="Arial" panose="020B0604020202020204" pitchFamily="34" charset="0"/>
                    </a:rPr>
                    <a:t>450</a:t>
                  </a:r>
                </a:p>
              </p:txBody>
            </p:sp>
            <p:sp>
              <p:nvSpPr>
                <p:cNvPr id="41" name="TextBox 40"/>
                <p:cNvSpPr txBox="1"/>
                <p:nvPr/>
              </p:nvSpPr>
              <p:spPr>
                <a:xfrm>
                  <a:off x="4223330" y="3404265"/>
                  <a:ext cx="508004" cy="369332"/>
                </a:xfrm>
                <a:prstGeom prst="rect">
                  <a:avLst/>
                </a:prstGeom>
                <a:noFill/>
              </p:spPr>
              <p:txBody>
                <a:bodyPr wrap="square" rtlCol="0">
                  <a:spAutoFit/>
                </a:bodyPr>
                <a:lstStyle/>
                <a:p>
                  <a:pPr algn="ctr"/>
                  <a:r>
                    <a:rPr lang="en-US" dirty="0">
                      <a:solidFill>
                        <a:srgbClr val="00B050"/>
                      </a:solidFill>
                      <a:latin typeface="Arial" panose="020B0604020202020204" pitchFamily="34" charset="0"/>
                      <a:cs typeface="Arial" panose="020B0604020202020204" pitchFamily="34" charset="0"/>
                    </a:rPr>
                    <a:t>30</a:t>
                  </a:r>
                </a:p>
              </p:txBody>
            </p:sp>
          </p:grpSp>
        </p:grpSp>
        <p:sp>
          <p:nvSpPr>
            <p:cNvPr id="45" name="TextBox 44"/>
            <p:cNvSpPr txBox="1"/>
            <p:nvPr/>
          </p:nvSpPr>
          <p:spPr>
            <a:xfrm>
              <a:off x="1174436" y="2679383"/>
              <a:ext cx="1692453" cy="36933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Area Model</a:t>
              </a:r>
            </a:p>
          </p:txBody>
        </p:sp>
      </p:grpSp>
      <p:sp>
        <p:nvSpPr>
          <p:cNvPr id="21" name="TextBox 20">
            <a:extLst>
              <a:ext uri="{FF2B5EF4-FFF2-40B4-BE49-F238E27FC236}">
                <a16:creationId xmlns:a16="http://schemas.microsoft.com/office/drawing/2014/main" id="{9422AE45-DE7B-488D-836B-049E0B96E05C}"/>
              </a:ext>
            </a:extLst>
          </p:cNvPr>
          <p:cNvSpPr txBox="1"/>
          <p:nvPr/>
        </p:nvSpPr>
        <p:spPr>
          <a:xfrm>
            <a:off x="457200" y="1200316"/>
            <a:ext cx="3360481" cy="461665"/>
          </a:xfrm>
          <a:prstGeom prst="rect">
            <a:avLst/>
          </a:prstGeom>
          <a:noFill/>
        </p:spPr>
        <p:txBody>
          <a:bodyPr wrap="square" rtlCol="0">
            <a:spAutoFit/>
          </a:bodyPr>
          <a:lstStyle/>
          <a:p>
            <a:pPr marL="577850" indent="-577850"/>
            <a:r>
              <a:rPr lang="en-US" sz="2400" dirty="0">
                <a:solidFill>
                  <a:srgbClr val="0000FF"/>
                </a:solidFill>
                <a:latin typeface="Verdana" panose="020B0604030504040204" pitchFamily="34" charset="0"/>
                <a:ea typeface="Verdana" panose="020B0604030504040204" pitchFamily="34" charset="0"/>
                <a:cs typeface="Verdana" panose="020B0604030504040204" pitchFamily="34" charset="0"/>
              </a:rPr>
              <a:t>Compute 1,096 x 85</a:t>
            </a:r>
          </a:p>
        </p:txBody>
      </p:sp>
      <p:sp>
        <p:nvSpPr>
          <p:cNvPr id="23" name="TextBox 22">
            <a:extLst>
              <a:ext uri="{FF2B5EF4-FFF2-40B4-BE49-F238E27FC236}">
                <a16:creationId xmlns:a16="http://schemas.microsoft.com/office/drawing/2014/main" id="{7876FF02-1202-48E9-8350-8900BC48D12A}"/>
              </a:ext>
            </a:extLst>
          </p:cNvPr>
          <p:cNvSpPr txBox="1"/>
          <p:nvPr/>
        </p:nvSpPr>
        <p:spPr>
          <a:xfrm>
            <a:off x="3403852" y="3822598"/>
            <a:ext cx="2643909" cy="2031325"/>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  Standard algorithm  </a:t>
            </a:r>
          </a:p>
          <a:p>
            <a:endParaRPr lang="en-US" dirty="0"/>
          </a:p>
          <a:p>
            <a:pPr>
              <a:tabLst>
                <a:tab pos="1649413" algn="r"/>
              </a:tabLst>
            </a:pPr>
            <a:r>
              <a:rPr lang="en-US" dirty="0">
                <a:latin typeface="Arial" panose="020B0604020202020204" pitchFamily="34" charset="0"/>
                <a:cs typeface="Arial" panose="020B060402020202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1096</a:t>
            </a:r>
          </a:p>
          <a:p>
            <a:pPr>
              <a:tabLst>
                <a:tab pos="1649413" algn="r"/>
              </a:tabLst>
            </a:pPr>
            <a:r>
              <a:rPr lang="en-US" dirty="0">
                <a:latin typeface="Verdana" panose="020B0604030504040204" pitchFamily="34" charset="0"/>
                <a:ea typeface="Verdana" panose="020B0604030504040204" pitchFamily="34" charset="0"/>
                <a:cs typeface="Verdana" panose="020B0604030504040204" pitchFamily="34" charset="0"/>
              </a:rPr>
              <a:t>	</a:t>
            </a:r>
            <a:r>
              <a:rPr lang="en-US" u="sng" dirty="0"/>
              <a:t>× </a:t>
            </a:r>
            <a:r>
              <a:rPr lang="en-US" u="sng" dirty="0">
                <a:latin typeface="Verdana" panose="020B0604030504040204" pitchFamily="34" charset="0"/>
                <a:ea typeface="Verdana" panose="020B0604030504040204" pitchFamily="34" charset="0"/>
                <a:cs typeface="Verdana" panose="020B0604030504040204" pitchFamily="34" charset="0"/>
              </a:rPr>
              <a:t>  85</a:t>
            </a:r>
          </a:p>
          <a:p>
            <a:pPr>
              <a:tabLst>
                <a:tab pos="1649413" algn="r"/>
              </a:tabLst>
            </a:pPr>
            <a:r>
              <a:rPr lang="en-US" dirty="0">
                <a:solidFill>
                  <a:srgbClr val="00B050"/>
                </a:solidFill>
                <a:latin typeface="Verdana" panose="020B0604030504040204" pitchFamily="34" charset="0"/>
                <a:ea typeface="Verdana" panose="020B0604030504040204" pitchFamily="34" charset="0"/>
                <a:cs typeface="Verdana" panose="020B0604030504040204" pitchFamily="34" charset="0"/>
              </a:rPr>
              <a:t>	5480</a:t>
            </a:r>
          </a:p>
          <a:p>
            <a:pPr>
              <a:tabLst>
                <a:tab pos="1649413" algn="r"/>
              </a:tabLst>
            </a:pPr>
            <a:r>
              <a:rPr lang="en-US" dirty="0">
                <a:solidFill>
                  <a:srgbClr val="00B050"/>
                </a:solidFill>
                <a:latin typeface="Verdana" panose="020B0604030504040204" pitchFamily="34" charset="0"/>
                <a:ea typeface="Verdana" panose="020B0604030504040204" pitchFamily="34" charset="0"/>
                <a:cs typeface="Verdana" panose="020B0604030504040204" pitchFamily="34" charset="0"/>
              </a:rPr>
              <a:t>	</a:t>
            </a:r>
            <a:r>
              <a:rPr lang="en-US" u="sng" dirty="0">
                <a:solidFill>
                  <a:schemeClr val="accent6"/>
                </a:solidFill>
                <a:latin typeface="Verdana" panose="020B0604030504040204" pitchFamily="34" charset="0"/>
                <a:ea typeface="Verdana" panose="020B0604030504040204" pitchFamily="34" charset="0"/>
                <a:cs typeface="Verdana" panose="020B0604030504040204" pitchFamily="34" charset="0"/>
              </a:rPr>
              <a:t>+ 87680</a:t>
            </a:r>
          </a:p>
          <a:p>
            <a:pPr>
              <a:tabLst>
                <a:tab pos="1649413" algn="r"/>
              </a:tabLst>
            </a:pPr>
            <a:r>
              <a:rPr lang="en-US" dirty="0">
                <a:solidFill>
                  <a:schemeClr val="accent6"/>
                </a:solidFill>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93,160</a:t>
            </a:r>
            <a:endParaRPr lang="en-US" u="sng"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5480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p>
            <a:r>
              <a:rPr lang="en-US" sz="2800" dirty="0"/>
              <a:t>CHUNKING DIVISION</a:t>
            </a:r>
          </a:p>
        </p:txBody>
      </p:sp>
      <p:sp>
        <p:nvSpPr>
          <p:cNvPr id="7" name="TextBox 6">
            <a:extLst>
              <a:ext uri="{FF2B5EF4-FFF2-40B4-BE49-F238E27FC236}">
                <a16:creationId xmlns:a16="http://schemas.microsoft.com/office/drawing/2014/main" id="{9D9088AC-C671-414D-806E-B99D917703E6}"/>
              </a:ext>
            </a:extLst>
          </p:cNvPr>
          <p:cNvSpPr txBox="1"/>
          <p:nvPr/>
        </p:nvSpPr>
        <p:spPr>
          <a:xfrm>
            <a:off x="393934" y="1060749"/>
            <a:ext cx="5258886" cy="830997"/>
          </a:xfrm>
          <a:prstGeom prst="rect">
            <a:avLst/>
          </a:prstGeom>
          <a:noFill/>
        </p:spPr>
        <p:txBody>
          <a:bodyPr wrap="square" rtlCol="0">
            <a:spAutoFit/>
          </a:bodyPr>
          <a:lstStyle/>
          <a:p>
            <a:pPr marL="9525" indent="-9525"/>
            <a:r>
              <a:rPr lang="en-US" sz="2400" dirty="0">
                <a:solidFill>
                  <a:srgbClr val="0000FF"/>
                </a:solidFill>
                <a:latin typeface="Verdana" panose="020B0604030504040204" pitchFamily="34" charset="0"/>
                <a:ea typeface="Verdana" panose="020B0604030504040204" pitchFamily="34" charset="0"/>
              </a:rPr>
              <a:t>Make a multiplication bank to </a:t>
            </a:r>
          </a:p>
          <a:p>
            <a:pPr marL="9525" indent="-9525"/>
            <a:r>
              <a:rPr lang="en-US" sz="2400" dirty="0">
                <a:solidFill>
                  <a:srgbClr val="0000FF"/>
                </a:solidFill>
                <a:latin typeface="Verdana" panose="020B0604030504040204" pitchFamily="34" charset="0"/>
                <a:ea typeface="Verdana" panose="020B0604030504040204" pitchFamily="34" charset="0"/>
              </a:rPr>
              <a:t>help prepare to remove chunks.</a:t>
            </a:r>
          </a:p>
        </p:txBody>
      </p:sp>
      <p:grpSp>
        <p:nvGrpSpPr>
          <p:cNvPr id="12" name="Group 11">
            <a:extLst>
              <a:ext uri="{FF2B5EF4-FFF2-40B4-BE49-F238E27FC236}">
                <a16:creationId xmlns:a16="http://schemas.microsoft.com/office/drawing/2014/main" id="{9CBF28D6-01EC-49BE-9C56-B3E7A4FE0E49}"/>
              </a:ext>
            </a:extLst>
          </p:cNvPr>
          <p:cNvGrpSpPr/>
          <p:nvPr/>
        </p:nvGrpSpPr>
        <p:grpSpPr>
          <a:xfrm>
            <a:off x="4948143" y="1985998"/>
            <a:ext cx="3806884" cy="3060597"/>
            <a:chOff x="4948143" y="1985998"/>
            <a:chExt cx="3806884" cy="3060597"/>
          </a:xfrm>
        </p:grpSpPr>
        <p:sp>
          <p:nvSpPr>
            <p:cNvPr id="8" name="Rectangle 7">
              <a:extLst>
                <a:ext uri="{FF2B5EF4-FFF2-40B4-BE49-F238E27FC236}">
                  <a16:creationId xmlns:a16="http://schemas.microsoft.com/office/drawing/2014/main" id="{25C61063-E651-44B5-9621-630C5C062D7E}"/>
                </a:ext>
              </a:extLst>
            </p:cNvPr>
            <p:cNvSpPr/>
            <p:nvPr/>
          </p:nvSpPr>
          <p:spPr>
            <a:xfrm>
              <a:off x="4948143" y="1985998"/>
              <a:ext cx="3806884" cy="3060597"/>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E9555C51-DDC4-4097-ACF4-72920C4465AC}"/>
                </a:ext>
              </a:extLst>
            </p:cNvPr>
            <p:cNvSpPr txBox="1"/>
            <p:nvPr/>
          </p:nvSpPr>
          <p:spPr>
            <a:xfrm>
              <a:off x="5427560" y="1989226"/>
              <a:ext cx="3111749" cy="461665"/>
            </a:xfrm>
            <a:prstGeom prst="rect">
              <a:avLst/>
            </a:prstGeom>
            <a:noFill/>
          </p:spPr>
          <p:txBody>
            <a:bodyPr wrap="none" rtlCol="0">
              <a:spAutoFit/>
            </a:bodyPr>
            <a:lstStyle/>
            <a:p>
              <a:r>
                <a:rPr lang="en-US" sz="2400" dirty="0">
                  <a:latin typeface="Verdana" panose="020B0604030504040204" pitchFamily="34" charset="0"/>
                  <a:ea typeface="Verdana" panose="020B0604030504040204" pitchFamily="34" charset="0"/>
                </a:rPr>
                <a:t>Multiplication Bank</a:t>
              </a:r>
            </a:p>
          </p:txBody>
        </p:sp>
      </p:grpSp>
      <p:grpSp>
        <p:nvGrpSpPr>
          <p:cNvPr id="3" name="Group 2">
            <a:extLst>
              <a:ext uri="{FF2B5EF4-FFF2-40B4-BE49-F238E27FC236}">
                <a16:creationId xmlns:a16="http://schemas.microsoft.com/office/drawing/2014/main" id="{762EBDB8-119C-40CC-B9CC-BCCBC414C008}"/>
              </a:ext>
            </a:extLst>
          </p:cNvPr>
          <p:cNvGrpSpPr/>
          <p:nvPr/>
        </p:nvGrpSpPr>
        <p:grpSpPr>
          <a:xfrm>
            <a:off x="1579567" y="2291551"/>
            <a:ext cx="1042408" cy="2758908"/>
            <a:chOff x="5380568" y="2373249"/>
            <a:chExt cx="1042408" cy="2758908"/>
          </a:xfrm>
        </p:grpSpPr>
        <p:cxnSp>
          <p:nvCxnSpPr>
            <p:cNvPr id="4" name="Straight Connector 3">
              <a:extLst>
                <a:ext uri="{FF2B5EF4-FFF2-40B4-BE49-F238E27FC236}">
                  <a16:creationId xmlns:a16="http://schemas.microsoft.com/office/drawing/2014/main" id="{FE48292C-EF77-4091-8679-1C197C6E04FD}"/>
                </a:ext>
              </a:extLst>
            </p:cNvPr>
            <p:cNvCxnSpPr/>
            <p:nvPr/>
          </p:nvCxnSpPr>
          <p:spPr>
            <a:xfrm>
              <a:off x="5679860" y="2385701"/>
              <a:ext cx="679971" cy="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5" name="Straight Connector 4">
              <a:extLst>
                <a:ext uri="{FF2B5EF4-FFF2-40B4-BE49-F238E27FC236}">
                  <a16:creationId xmlns:a16="http://schemas.microsoft.com/office/drawing/2014/main" id="{22333533-B1B3-4F41-A7B8-2191D0872CCB}"/>
                </a:ext>
              </a:extLst>
            </p:cNvPr>
            <p:cNvCxnSpPr>
              <a:cxnSpLocks/>
            </p:cNvCxnSpPr>
            <p:nvPr/>
          </p:nvCxnSpPr>
          <p:spPr>
            <a:xfrm>
              <a:off x="6410050" y="2393375"/>
              <a:ext cx="12926" cy="2738782"/>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6" name="Arc 5">
              <a:extLst>
                <a:ext uri="{FF2B5EF4-FFF2-40B4-BE49-F238E27FC236}">
                  <a16:creationId xmlns:a16="http://schemas.microsoft.com/office/drawing/2014/main" id="{8CCE4F33-C3EC-4D53-BF2E-B4B170F497C0}"/>
                </a:ext>
              </a:extLst>
            </p:cNvPr>
            <p:cNvSpPr/>
            <p:nvPr/>
          </p:nvSpPr>
          <p:spPr>
            <a:xfrm rot="1597406">
              <a:off x="5380568" y="2373249"/>
              <a:ext cx="336744" cy="520541"/>
            </a:xfrm>
            <a:prstGeom prst="arc">
              <a:avLst/>
            </a:prstGeom>
            <a:ln>
              <a:solidFill>
                <a:schemeClr val="tx1"/>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69EE2ED9-E68D-41B6-A740-7FAA8AF013CE}"/>
              </a:ext>
            </a:extLst>
          </p:cNvPr>
          <p:cNvGrpSpPr/>
          <p:nvPr/>
        </p:nvGrpSpPr>
        <p:grpSpPr>
          <a:xfrm>
            <a:off x="4907609" y="2520316"/>
            <a:ext cx="1768987" cy="2159273"/>
            <a:chOff x="4907609" y="2520316"/>
            <a:chExt cx="1768987" cy="2159273"/>
          </a:xfrm>
        </p:grpSpPr>
        <p:grpSp>
          <p:nvGrpSpPr>
            <p:cNvPr id="57" name="Group 56">
              <a:extLst>
                <a:ext uri="{FF2B5EF4-FFF2-40B4-BE49-F238E27FC236}">
                  <a16:creationId xmlns:a16="http://schemas.microsoft.com/office/drawing/2014/main" id="{34BA6933-9ECB-409F-9829-3175FB1A2110}"/>
                </a:ext>
              </a:extLst>
            </p:cNvPr>
            <p:cNvGrpSpPr/>
            <p:nvPr/>
          </p:nvGrpSpPr>
          <p:grpSpPr>
            <a:xfrm>
              <a:off x="4923478" y="2520316"/>
              <a:ext cx="1738223" cy="369332"/>
              <a:chOff x="3810377" y="2550905"/>
              <a:chExt cx="1738223" cy="369332"/>
            </a:xfrm>
          </p:grpSpPr>
          <p:sp>
            <p:nvSpPr>
              <p:cNvPr id="30" name="TextBox 29">
                <a:extLst>
                  <a:ext uri="{FF2B5EF4-FFF2-40B4-BE49-F238E27FC236}">
                    <a16:creationId xmlns:a16="http://schemas.microsoft.com/office/drawing/2014/main" id="{4BC8C0C9-ACC2-4A46-A617-D9C62A7BE393}"/>
                  </a:ext>
                </a:extLst>
              </p:cNvPr>
              <p:cNvSpPr txBox="1"/>
              <p:nvPr/>
            </p:nvSpPr>
            <p:spPr>
              <a:xfrm>
                <a:off x="3810377" y="2550905"/>
                <a:ext cx="1738223" cy="369332"/>
              </a:xfrm>
              <a:prstGeom prst="rect">
                <a:avLst/>
              </a:prstGeom>
              <a:noFill/>
            </p:spPr>
            <p:txBody>
              <a:bodyPr wrap="square" rtlCol="0">
                <a:spAutoFit/>
              </a:bodyPr>
              <a:lstStyle/>
              <a:p>
                <a:pPr marL="342900" indent="-342900">
                  <a:buAutoNum type="arabicPlain" startAt="16"/>
                </a:pPr>
                <a:r>
                  <a:rPr lang="en-US" dirty="0">
                    <a:latin typeface="Verdana" panose="020B0604030504040204" pitchFamily="34" charset="0"/>
                    <a:ea typeface="Verdana" panose="020B0604030504040204" pitchFamily="34" charset="0"/>
                  </a:rPr>
                  <a:t>    1 =</a:t>
                </a:r>
              </a:p>
            </p:txBody>
          </p:sp>
          <p:graphicFrame>
            <p:nvGraphicFramePr>
              <p:cNvPr id="55" name="Object 54">
                <a:extLst>
                  <a:ext uri="{FF2B5EF4-FFF2-40B4-BE49-F238E27FC236}">
                    <a16:creationId xmlns:a16="http://schemas.microsoft.com/office/drawing/2014/main" id="{1A7B9ACE-E267-44E5-A753-956DE0DE571E}"/>
                  </a:ext>
                </a:extLst>
              </p:cNvPr>
              <p:cNvGraphicFramePr>
                <a:graphicFrameLocks noChangeAspect="1"/>
              </p:cNvGraphicFramePr>
              <p:nvPr/>
            </p:nvGraphicFramePr>
            <p:xfrm>
              <a:off x="4278680" y="2606461"/>
              <a:ext cx="276907" cy="258219"/>
            </p:xfrm>
            <a:graphic>
              <a:graphicData uri="http://schemas.openxmlformats.org/presentationml/2006/ole">
                <mc:AlternateContent xmlns:mc="http://schemas.openxmlformats.org/markup-compatibility/2006">
                  <mc:Choice xmlns:v="urn:schemas-microsoft-com:vml" Requires="v">
                    <p:oleObj spid="_x0000_s16114" name="Equation" r:id="rId4" imgW="114120" imgH="126720" progId="Equation.DSMT4">
                      <p:embed/>
                    </p:oleObj>
                  </mc:Choice>
                  <mc:Fallback>
                    <p:oleObj name="Equation" r:id="rId4" imgW="114120" imgH="126720" progId="Equation.DSMT4">
                      <p:embed/>
                      <p:pic>
                        <p:nvPicPr>
                          <p:cNvPr id="55" name="Object 54">
                            <a:extLst>
                              <a:ext uri="{FF2B5EF4-FFF2-40B4-BE49-F238E27FC236}">
                                <a16:creationId xmlns:a16="http://schemas.microsoft.com/office/drawing/2014/main" id="{1A7B9ACE-E267-44E5-A753-956DE0DE571E}"/>
                              </a:ext>
                            </a:extLst>
                          </p:cNvPr>
                          <p:cNvPicPr/>
                          <p:nvPr/>
                        </p:nvPicPr>
                        <p:blipFill>
                          <a:blip r:embed="rId5"/>
                          <a:stretch>
                            <a:fillRect/>
                          </a:stretch>
                        </p:blipFill>
                        <p:spPr>
                          <a:xfrm>
                            <a:off x="4278680" y="2606461"/>
                            <a:ext cx="276907" cy="258219"/>
                          </a:xfrm>
                          <a:prstGeom prst="rect">
                            <a:avLst/>
                          </a:prstGeom>
                        </p:spPr>
                      </p:pic>
                    </p:oleObj>
                  </mc:Fallback>
                </mc:AlternateContent>
              </a:graphicData>
            </a:graphic>
          </p:graphicFrame>
        </p:grpSp>
        <p:grpSp>
          <p:nvGrpSpPr>
            <p:cNvPr id="58" name="Group 57">
              <a:extLst>
                <a:ext uri="{FF2B5EF4-FFF2-40B4-BE49-F238E27FC236}">
                  <a16:creationId xmlns:a16="http://schemas.microsoft.com/office/drawing/2014/main" id="{387D79AB-68AA-431A-91D8-696F3D2AED72}"/>
                </a:ext>
              </a:extLst>
            </p:cNvPr>
            <p:cNvGrpSpPr/>
            <p:nvPr/>
          </p:nvGrpSpPr>
          <p:grpSpPr>
            <a:xfrm>
              <a:off x="4923478" y="2983690"/>
              <a:ext cx="1738223" cy="369332"/>
              <a:chOff x="3810377" y="2550905"/>
              <a:chExt cx="1738223" cy="369332"/>
            </a:xfrm>
          </p:grpSpPr>
          <p:sp>
            <p:nvSpPr>
              <p:cNvPr id="59" name="TextBox 58">
                <a:extLst>
                  <a:ext uri="{FF2B5EF4-FFF2-40B4-BE49-F238E27FC236}">
                    <a16:creationId xmlns:a16="http://schemas.microsoft.com/office/drawing/2014/main" id="{BDE57EEB-B755-4B47-8C9B-1DB1B7385703}"/>
                  </a:ext>
                </a:extLst>
              </p:cNvPr>
              <p:cNvSpPr txBox="1"/>
              <p:nvPr/>
            </p:nvSpPr>
            <p:spPr>
              <a:xfrm>
                <a:off x="3810377" y="2550905"/>
                <a:ext cx="1738223" cy="369332"/>
              </a:xfrm>
              <a:prstGeom prst="rect">
                <a:avLst/>
              </a:prstGeom>
              <a:noFill/>
            </p:spPr>
            <p:txBody>
              <a:bodyPr wrap="square" rtlCol="0">
                <a:spAutoFit/>
              </a:bodyPr>
              <a:lstStyle/>
              <a:p>
                <a:pPr marL="342900" indent="-342900">
                  <a:buAutoNum type="arabicPlain" startAt="16"/>
                </a:pPr>
                <a:r>
                  <a:rPr lang="en-US" dirty="0">
                    <a:latin typeface="Verdana" panose="020B0604030504040204" pitchFamily="34" charset="0"/>
                    <a:ea typeface="Verdana" panose="020B0604030504040204" pitchFamily="34" charset="0"/>
                  </a:rPr>
                  <a:t>    2 =</a:t>
                </a:r>
              </a:p>
            </p:txBody>
          </p:sp>
          <p:graphicFrame>
            <p:nvGraphicFramePr>
              <p:cNvPr id="60" name="Object 59">
                <a:extLst>
                  <a:ext uri="{FF2B5EF4-FFF2-40B4-BE49-F238E27FC236}">
                    <a16:creationId xmlns:a16="http://schemas.microsoft.com/office/drawing/2014/main" id="{EA396D64-D3BB-4A02-83B8-C1B2587C57F9}"/>
                  </a:ext>
                </a:extLst>
              </p:cNvPr>
              <p:cNvGraphicFramePr>
                <a:graphicFrameLocks noChangeAspect="1"/>
              </p:cNvGraphicFramePr>
              <p:nvPr/>
            </p:nvGraphicFramePr>
            <p:xfrm>
              <a:off x="4278680" y="2606461"/>
              <a:ext cx="276907" cy="258219"/>
            </p:xfrm>
            <a:graphic>
              <a:graphicData uri="http://schemas.openxmlformats.org/presentationml/2006/ole">
                <mc:AlternateContent xmlns:mc="http://schemas.openxmlformats.org/markup-compatibility/2006">
                  <mc:Choice xmlns:v="urn:schemas-microsoft-com:vml" Requires="v">
                    <p:oleObj spid="_x0000_s16115" name="Equation" r:id="rId6" imgW="114120" imgH="126720" progId="Equation.DSMT4">
                      <p:embed/>
                    </p:oleObj>
                  </mc:Choice>
                  <mc:Fallback>
                    <p:oleObj name="Equation" r:id="rId6" imgW="114120" imgH="126720" progId="Equation.DSMT4">
                      <p:embed/>
                      <p:pic>
                        <p:nvPicPr>
                          <p:cNvPr id="60" name="Object 59">
                            <a:extLst>
                              <a:ext uri="{FF2B5EF4-FFF2-40B4-BE49-F238E27FC236}">
                                <a16:creationId xmlns:a16="http://schemas.microsoft.com/office/drawing/2014/main" id="{EA396D64-D3BB-4A02-83B8-C1B2587C57F9}"/>
                              </a:ext>
                            </a:extLst>
                          </p:cNvPr>
                          <p:cNvPicPr/>
                          <p:nvPr/>
                        </p:nvPicPr>
                        <p:blipFill>
                          <a:blip r:embed="rId7"/>
                          <a:stretch>
                            <a:fillRect/>
                          </a:stretch>
                        </p:blipFill>
                        <p:spPr>
                          <a:xfrm>
                            <a:off x="4278680" y="2606461"/>
                            <a:ext cx="276907" cy="258219"/>
                          </a:xfrm>
                          <a:prstGeom prst="rect">
                            <a:avLst/>
                          </a:prstGeom>
                        </p:spPr>
                      </p:pic>
                    </p:oleObj>
                  </mc:Fallback>
                </mc:AlternateContent>
              </a:graphicData>
            </a:graphic>
          </p:graphicFrame>
        </p:grpSp>
        <p:grpSp>
          <p:nvGrpSpPr>
            <p:cNvPr id="61" name="Group 60">
              <a:extLst>
                <a:ext uri="{FF2B5EF4-FFF2-40B4-BE49-F238E27FC236}">
                  <a16:creationId xmlns:a16="http://schemas.microsoft.com/office/drawing/2014/main" id="{5212AAFB-056B-4980-8610-80DABD9FE7F4}"/>
                </a:ext>
              </a:extLst>
            </p:cNvPr>
            <p:cNvGrpSpPr/>
            <p:nvPr/>
          </p:nvGrpSpPr>
          <p:grpSpPr>
            <a:xfrm>
              <a:off x="4938373" y="3413677"/>
              <a:ext cx="1738223" cy="369332"/>
              <a:chOff x="3810377" y="2550905"/>
              <a:chExt cx="1738223" cy="369332"/>
            </a:xfrm>
          </p:grpSpPr>
          <p:sp>
            <p:nvSpPr>
              <p:cNvPr id="62" name="TextBox 61">
                <a:extLst>
                  <a:ext uri="{FF2B5EF4-FFF2-40B4-BE49-F238E27FC236}">
                    <a16:creationId xmlns:a16="http://schemas.microsoft.com/office/drawing/2014/main" id="{F87CA724-46F1-4BA6-9EF3-A650C8AE3322}"/>
                  </a:ext>
                </a:extLst>
              </p:cNvPr>
              <p:cNvSpPr txBox="1"/>
              <p:nvPr/>
            </p:nvSpPr>
            <p:spPr>
              <a:xfrm>
                <a:off x="3810377" y="2550905"/>
                <a:ext cx="1738223" cy="369332"/>
              </a:xfrm>
              <a:prstGeom prst="rect">
                <a:avLst/>
              </a:prstGeom>
              <a:noFill/>
            </p:spPr>
            <p:txBody>
              <a:bodyPr wrap="square" rtlCol="0">
                <a:spAutoFit/>
              </a:bodyPr>
              <a:lstStyle/>
              <a:p>
                <a:pPr marL="342900" indent="-342900">
                  <a:buAutoNum type="arabicPlain" startAt="16"/>
                </a:pPr>
                <a:r>
                  <a:rPr lang="en-US" dirty="0">
                    <a:latin typeface="Verdana" panose="020B0604030504040204" pitchFamily="34" charset="0"/>
                    <a:ea typeface="Verdana" panose="020B0604030504040204" pitchFamily="34" charset="0"/>
                  </a:rPr>
                  <a:t>    3 =</a:t>
                </a:r>
              </a:p>
            </p:txBody>
          </p:sp>
          <p:graphicFrame>
            <p:nvGraphicFramePr>
              <p:cNvPr id="63" name="Object 62">
                <a:extLst>
                  <a:ext uri="{FF2B5EF4-FFF2-40B4-BE49-F238E27FC236}">
                    <a16:creationId xmlns:a16="http://schemas.microsoft.com/office/drawing/2014/main" id="{29FA411D-F8F1-40F8-9289-A3DF8B39DE3E}"/>
                  </a:ext>
                </a:extLst>
              </p:cNvPr>
              <p:cNvGraphicFramePr>
                <a:graphicFrameLocks noChangeAspect="1"/>
              </p:cNvGraphicFramePr>
              <p:nvPr/>
            </p:nvGraphicFramePr>
            <p:xfrm>
              <a:off x="4278680" y="2606461"/>
              <a:ext cx="276907" cy="258219"/>
            </p:xfrm>
            <a:graphic>
              <a:graphicData uri="http://schemas.openxmlformats.org/presentationml/2006/ole">
                <mc:AlternateContent xmlns:mc="http://schemas.openxmlformats.org/markup-compatibility/2006">
                  <mc:Choice xmlns:v="urn:schemas-microsoft-com:vml" Requires="v">
                    <p:oleObj spid="_x0000_s16116" name="Equation" r:id="rId8" imgW="114120" imgH="126720" progId="Equation.DSMT4">
                      <p:embed/>
                    </p:oleObj>
                  </mc:Choice>
                  <mc:Fallback>
                    <p:oleObj name="Equation" r:id="rId8" imgW="114120" imgH="126720" progId="Equation.DSMT4">
                      <p:embed/>
                      <p:pic>
                        <p:nvPicPr>
                          <p:cNvPr id="63" name="Object 62">
                            <a:extLst>
                              <a:ext uri="{FF2B5EF4-FFF2-40B4-BE49-F238E27FC236}">
                                <a16:creationId xmlns:a16="http://schemas.microsoft.com/office/drawing/2014/main" id="{29FA411D-F8F1-40F8-9289-A3DF8B39DE3E}"/>
                              </a:ext>
                            </a:extLst>
                          </p:cNvPr>
                          <p:cNvPicPr/>
                          <p:nvPr/>
                        </p:nvPicPr>
                        <p:blipFill>
                          <a:blip r:embed="rId7"/>
                          <a:stretch>
                            <a:fillRect/>
                          </a:stretch>
                        </p:blipFill>
                        <p:spPr>
                          <a:xfrm>
                            <a:off x="4278680" y="2606461"/>
                            <a:ext cx="276907" cy="258219"/>
                          </a:xfrm>
                          <a:prstGeom prst="rect">
                            <a:avLst/>
                          </a:prstGeom>
                        </p:spPr>
                      </p:pic>
                    </p:oleObj>
                  </mc:Fallback>
                </mc:AlternateContent>
              </a:graphicData>
            </a:graphic>
          </p:graphicFrame>
        </p:grpSp>
        <p:grpSp>
          <p:nvGrpSpPr>
            <p:cNvPr id="64" name="Group 63">
              <a:extLst>
                <a:ext uri="{FF2B5EF4-FFF2-40B4-BE49-F238E27FC236}">
                  <a16:creationId xmlns:a16="http://schemas.microsoft.com/office/drawing/2014/main" id="{179E5A0A-1963-4441-A036-1A418A925420}"/>
                </a:ext>
              </a:extLst>
            </p:cNvPr>
            <p:cNvGrpSpPr/>
            <p:nvPr/>
          </p:nvGrpSpPr>
          <p:grpSpPr>
            <a:xfrm>
              <a:off x="4923478" y="3883320"/>
              <a:ext cx="1738223" cy="369332"/>
              <a:chOff x="3810377" y="2550905"/>
              <a:chExt cx="1738223" cy="369332"/>
            </a:xfrm>
          </p:grpSpPr>
          <p:sp>
            <p:nvSpPr>
              <p:cNvPr id="65" name="TextBox 64">
                <a:extLst>
                  <a:ext uri="{FF2B5EF4-FFF2-40B4-BE49-F238E27FC236}">
                    <a16:creationId xmlns:a16="http://schemas.microsoft.com/office/drawing/2014/main" id="{0751090F-530C-4AA0-8FF4-589C61104D91}"/>
                  </a:ext>
                </a:extLst>
              </p:cNvPr>
              <p:cNvSpPr txBox="1"/>
              <p:nvPr/>
            </p:nvSpPr>
            <p:spPr>
              <a:xfrm>
                <a:off x="3810377" y="2550905"/>
                <a:ext cx="1738223" cy="369332"/>
              </a:xfrm>
              <a:prstGeom prst="rect">
                <a:avLst/>
              </a:prstGeom>
              <a:noFill/>
            </p:spPr>
            <p:txBody>
              <a:bodyPr wrap="square" rtlCol="0">
                <a:spAutoFit/>
              </a:bodyPr>
              <a:lstStyle/>
              <a:p>
                <a:pPr marL="342900" indent="-342900">
                  <a:buAutoNum type="arabicPlain" startAt="16"/>
                </a:pPr>
                <a:r>
                  <a:rPr lang="en-US" dirty="0">
                    <a:latin typeface="Verdana" panose="020B0604030504040204" pitchFamily="34" charset="0"/>
                    <a:ea typeface="Verdana" panose="020B0604030504040204" pitchFamily="34" charset="0"/>
                  </a:rPr>
                  <a:t>    4 =</a:t>
                </a:r>
              </a:p>
            </p:txBody>
          </p:sp>
          <p:graphicFrame>
            <p:nvGraphicFramePr>
              <p:cNvPr id="66" name="Object 65">
                <a:extLst>
                  <a:ext uri="{FF2B5EF4-FFF2-40B4-BE49-F238E27FC236}">
                    <a16:creationId xmlns:a16="http://schemas.microsoft.com/office/drawing/2014/main" id="{525ABBED-C22D-45E9-98CD-1661B9507D03}"/>
                  </a:ext>
                </a:extLst>
              </p:cNvPr>
              <p:cNvGraphicFramePr>
                <a:graphicFrameLocks noChangeAspect="1"/>
              </p:cNvGraphicFramePr>
              <p:nvPr/>
            </p:nvGraphicFramePr>
            <p:xfrm>
              <a:off x="4278680" y="2606461"/>
              <a:ext cx="276907" cy="258219"/>
            </p:xfrm>
            <a:graphic>
              <a:graphicData uri="http://schemas.openxmlformats.org/presentationml/2006/ole">
                <mc:AlternateContent xmlns:mc="http://schemas.openxmlformats.org/markup-compatibility/2006">
                  <mc:Choice xmlns:v="urn:schemas-microsoft-com:vml" Requires="v">
                    <p:oleObj spid="_x0000_s16117" name="Equation" r:id="rId9" imgW="114120" imgH="126720" progId="Equation.DSMT4">
                      <p:embed/>
                    </p:oleObj>
                  </mc:Choice>
                  <mc:Fallback>
                    <p:oleObj name="Equation" r:id="rId9" imgW="114120" imgH="126720" progId="Equation.DSMT4">
                      <p:embed/>
                      <p:pic>
                        <p:nvPicPr>
                          <p:cNvPr id="66" name="Object 65">
                            <a:extLst>
                              <a:ext uri="{FF2B5EF4-FFF2-40B4-BE49-F238E27FC236}">
                                <a16:creationId xmlns:a16="http://schemas.microsoft.com/office/drawing/2014/main" id="{525ABBED-C22D-45E9-98CD-1661B9507D03}"/>
                              </a:ext>
                            </a:extLst>
                          </p:cNvPr>
                          <p:cNvPicPr/>
                          <p:nvPr/>
                        </p:nvPicPr>
                        <p:blipFill>
                          <a:blip r:embed="rId7"/>
                          <a:stretch>
                            <a:fillRect/>
                          </a:stretch>
                        </p:blipFill>
                        <p:spPr>
                          <a:xfrm>
                            <a:off x="4278680" y="2606461"/>
                            <a:ext cx="276907" cy="258219"/>
                          </a:xfrm>
                          <a:prstGeom prst="rect">
                            <a:avLst/>
                          </a:prstGeom>
                        </p:spPr>
                      </p:pic>
                    </p:oleObj>
                  </mc:Fallback>
                </mc:AlternateContent>
              </a:graphicData>
            </a:graphic>
          </p:graphicFrame>
        </p:grpSp>
        <p:grpSp>
          <p:nvGrpSpPr>
            <p:cNvPr id="67" name="Group 66">
              <a:extLst>
                <a:ext uri="{FF2B5EF4-FFF2-40B4-BE49-F238E27FC236}">
                  <a16:creationId xmlns:a16="http://schemas.microsoft.com/office/drawing/2014/main" id="{9DDB4D77-D3A1-4BE8-928A-C8741C8F9134}"/>
                </a:ext>
              </a:extLst>
            </p:cNvPr>
            <p:cNvGrpSpPr/>
            <p:nvPr/>
          </p:nvGrpSpPr>
          <p:grpSpPr>
            <a:xfrm>
              <a:off x="4907609" y="4310257"/>
              <a:ext cx="1738223" cy="369332"/>
              <a:chOff x="3810377" y="2550905"/>
              <a:chExt cx="1738223" cy="369332"/>
            </a:xfrm>
          </p:grpSpPr>
          <p:sp>
            <p:nvSpPr>
              <p:cNvPr id="68" name="TextBox 67">
                <a:extLst>
                  <a:ext uri="{FF2B5EF4-FFF2-40B4-BE49-F238E27FC236}">
                    <a16:creationId xmlns:a16="http://schemas.microsoft.com/office/drawing/2014/main" id="{9922B112-B19C-4AB4-93C4-A482EF67B1BB}"/>
                  </a:ext>
                </a:extLst>
              </p:cNvPr>
              <p:cNvSpPr txBox="1"/>
              <p:nvPr/>
            </p:nvSpPr>
            <p:spPr>
              <a:xfrm>
                <a:off x="3810377" y="2550905"/>
                <a:ext cx="1738223" cy="369332"/>
              </a:xfrm>
              <a:prstGeom prst="rect">
                <a:avLst/>
              </a:prstGeom>
              <a:noFill/>
            </p:spPr>
            <p:txBody>
              <a:bodyPr wrap="square" rtlCol="0">
                <a:spAutoFit/>
              </a:bodyPr>
              <a:lstStyle/>
              <a:p>
                <a:pPr marL="342900" indent="-342900">
                  <a:buAutoNum type="arabicPlain" startAt="16"/>
                </a:pPr>
                <a:r>
                  <a:rPr lang="en-US" dirty="0">
                    <a:latin typeface="Verdana" panose="020B0604030504040204" pitchFamily="34" charset="0"/>
                    <a:ea typeface="Verdana" panose="020B0604030504040204" pitchFamily="34" charset="0"/>
                  </a:rPr>
                  <a:t>    5 =</a:t>
                </a:r>
              </a:p>
            </p:txBody>
          </p:sp>
          <p:graphicFrame>
            <p:nvGraphicFramePr>
              <p:cNvPr id="69" name="Object 68">
                <a:extLst>
                  <a:ext uri="{FF2B5EF4-FFF2-40B4-BE49-F238E27FC236}">
                    <a16:creationId xmlns:a16="http://schemas.microsoft.com/office/drawing/2014/main" id="{1DB2392B-6716-493F-8C12-DA1BA648291B}"/>
                  </a:ext>
                </a:extLst>
              </p:cNvPr>
              <p:cNvGraphicFramePr>
                <a:graphicFrameLocks noChangeAspect="1"/>
              </p:cNvGraphicFramePr>
              <p:nvPr/>
            </p:nvGraphicFramePr>
            <p:xfrm>
              <a:off x="4278680" y="2606461"/>
              <a:ext cx="276907" cy="258219"/>
            </p:xfrm>
            <a:graphic>
              <a:graphicData uri="http://schemas.openxmlformats.org/presentationml/2006/ole">
                <mc:AlternateContent xmlns:mc="http://schemas.openxmlformats.org/markup-compatibility/2006">
                  <mc:Choice xmlns:v="urn:schemas-microsoft-com:vml" Requires="v">
                    <p:oleObj spid="_x0000_s16118" name="Equation" r:id="rId10" imgW="114120" imgH="126720" progId="Equation.DSMT4">
                      <p:embed/>
                    </p:oleObj>
                  </mc:Choice>
                  <mc:Fallback>
                    <p:oleObj name="Equation" r:id="rId10" imgW="114120" imgH="126720" progId="Equation.DSMT4">
                      <p:embed/>
                      <p:pic>
                        <p:nvPicPr>
                          <p:cNvPr id="69" name="Object 68">
                            <a:extLst>
                              <a:ext uri="{FF2B5EF4-FFF2-40B4-BE49-F238E27FC236}">
                                <a16:creationId xmlns:a16="http://schemas.microsoft.com/office/drawing/2014/main" id="{1DB2392B-6716-493F-8C12-DA1BA648291B}"/>
                              </a:ext>
                            </a:extLst>
                          </p:cNvPr>
                          <p:cNvPicPr/>
                          <p:nvPr/>
                        </p:nvPicPr>
                        <p:blipFill>
                          <a:blip r:embed="rId7"/>
                          <a:stretch>
                            <a:fillRect/>
                          </a:stretch>
                        </p:blipFill>
                        <p:spPr>
                          <a:xfrm>
                            <a:off x="4278680" y="2606461"/>
                            <a:ext cx="276907" cy="258219"/>
                          </a:xfrm>
                          <a:prstGeom prst="rect">
                            <a:avLst/>
                          </a:prstGeom>
                        </p:spPr>
                      </p:pic>
                    </p:oleObj>
                  </mc:Fallback>
                </mc:AlternateContent>
              </a:graphicData>
            </a:graphic>
          </p:graphicFrame>
        </p:grpSp>
      </p:grpSp>
      <p:sp>
        <p:nvSpPr>
          <p:cNvPr id="102" name="TextBox 101">
            <a:extLst>
              <a:ext uri="{FF2B5EF4-FFF2-40B4-BE49-F238E27FC236}">
                <a16:creationId xmlns:a16="http://schemas.microsoft.com/office/drawing/2014/main" id="{7A647C6E-6F71-4468-A5BE-BEBC20D5F46A}"/>
              </a:ext>
            </a:extLst>
          </p:cNvPr>
          <p:cNvSpPr txBox="1"/>
          <p:nvPr/>
        </p:nvSpPr>
        <p:spPr>
          <a:xfrm>
            <a:off x="6081078" y="2520316"/>
            <a:ext cx="645357" cy="369332"/>
          </a:xfrm>
          <a:prstGeom prst="rect">
            <a:avLst/>
          </a:prstGeom>
          <a:noFill/>
        </p:spPr>
        <p:txBody>
          <a:bodyPr wrap="square" rtlCol="0">
            <a:spAutoFit/>
          </a:bodyPr>
          <a:lstStyle/>
          <a:p>
            <a:pPr marL="342900" indent="-342900">
              <a:buAutoNum type="arabicPlain" startAt="16"/>
            </a:pPr>
            <a:r>
              <a:rPr lang="en-US" dirty="0">
                <a:solidFill>
                  <a:srgbClr val="FF0000"/>
                </a:solidFill>
                <a:latin typeface="Verdana" panose="020B0604030504040204" pitchFamily="34" charset="0"/>
                <a:ea typeface="Verdana" panose="020B0604030504040204" pitchFamily="34" charset="0"/>
              </a:rPr>
              <a:t>  </a:t>
            </a:r>
          </a:p>
        </p:txBody>
      </p:sp>
      <p:sp>
        <p:nvSpPr>
          <p:cNvPr id="100" name="TextBox 99">
            <a:extLst>
              <a:ext uri="{FF2B5EF4-FFF2-40B4-BE49-F238E27FC236}">
                <a16:creationId xmlns:a16="http://schemas.microsoft.com/office/drawing/2014/main" id="{21321773-5495-435A-AA26-972D83C2BCCC}"/>
              </a:ext>
            </a:extLst>
          </p:cNvPr>
          <p:cNvSpPr txBox="1"/>
          <p:nvPr/>
        </p:nvSpPr>
        <p:spPr>
          <a:xfrm>
            <a:off x="6081078" y="2983690"/>
            <a:ext cx="645357" cy="369332"/>
          </a:xfrm>
          <a:prstGeom prst="rect">
            <a:avLst/>
          </a:prstGeom>
          <a:noFill/>
        </p:spPr>
        <p:txBody>
          <a:bodyPr wrap="square" rtlCol="0">
            <a:spAutoFit/>
          </a:bodyPr>
          <a:lstStyle/>
          <a:p>
            <a:r>
              <a:rPr lang="en-US" dirty="0">
                <a:solidFill>
                  <a:srgbClr val="FF0000"/>
                </a:solidFill>
                <a:latin typeface="Verdana" panose="020B0604030504040204" pitchFamily="34" charset="0"/>
                <a:ea typeface="Verdana" panose="020B0604030504040204" pitchFamily="34" charset="0"/>
              </a:rPr>
              <a:t>32    </a:t>
            </a:r>
          </a:p>
        </p:txBody>
      </p:sp>
      <p:sp>
        <p:nvSpPr>
          <p:cNvPr id="98" name="TextBox 97">
            <a:extLst>
              <a:ext uri="{FF2B5EF4-FFF2-40B4-BE49-F238E27FC236}">
                <a16:creationId xmlns:a16="http://schemas.microsoft.com/office/drawing/2014/main" id="{E6D69DEC-EFEF-4BA7-A30F-821870DC6741}"/>
              </a:ext>
            </a:extLst>
          </p:cNvPr>
          <p:cNvSpPr txBox="1"/>
          <p:nvPr/>
        </p:nvSpPr>
        <p:spPr>
          <a:xfrm>
            <a:off x="6086608" y="3413677"/>
            <a:ext cx="645357" cy="369332"/>
          </a:xfrm>
          <a:prstGeom prst="rect">
            <a:avLst/>
          </a:prstGeom>
          <a:noFill/>
        </p:spPr>
        <p:txBody>
          <a:bodyPr wrap="square" rtlCol="0">
            <a:spAutoFit/>
          </a:bodyPr>
          <a:lstStyle/>
          <a:p>
            <a:r>
              <a:rPr lang="en-US" dirty="0">
                <a:solidFill>
                  <a:srgbClr val="FF0000"/>
                </a:solidFill>
                <a:latin typeface="Verdana" panose="020B0604030504040204" pitchFamily="34" charset="0"/>
                <a:ea typeface="Verdana" panose="020B0604030504040204" pitchFamily="34" charset="0"/>
              </a:rPr>
              <a:t>48</a:t>
            </a:r>
          </a:p>
        </p:txBody>
      </p:sp>
      <p:sp>
        <p:nvSpPr>
          <p:cNvPr id="96" name="TextBox 95">
            <a:extLst>
              <a:ext uri="{FF2B5EF4-FFF2-40B4-BE49-F238E27FC236}">
                <a16:creationId xmlns:a16="http://schemas.microsoft.com/office/drawing/2014/main" id="{787F7C8C-A9C4-40F7-BBD4-D570A144CB48}"/>
              </a:ext>
            </a:extLst>
          </p:cNvPr>
          <p:cNvSpPr txBox="1"/>
          <p:nvPr/>
        </p:nvSpPr>
        <p:spPr>
          <a:xfrm>
            <a:off x="6081078" y="3883320"/>
            <a:ext cx="645357" cy="369332"/>
          </a:xfrm>
          <a:prstGeom prst="rect">
            <a:avLst/>
          </a:prstGeom>
          <a:noFill/>
        </p:spPr>
        <p:txBody>
          <a:bodyPr wrap="square" rtlCol="0">
            <a:spAutoFit/>
          </a:bodyPr>
          <a:lstStyle/>
          <a:p>
            <a:r>
              <a:rPr lang="en-US" dirty="0">
                <a:solidFill>
                  <a:srgbClr val="FF0000"/>
                </a:solidFill>
                <a:latin typeface="Verdana" panose="020B0604030504040204" pitchFamily="34" charset="0"/>
                <a:ea typeface="Verdana" panose="020B0604030504040204" pitchFamily="34" charset="0"/>
              </a:rPr>
              <a:t>64</a:t>
            </a:r>
          </a:p>
        </p:txBody>
      </p:sp>
      <p:sp>
        <p:nvSpPr>
          <p:cNvPr id="94" name="TextBox 93">
            <a:extLst>
              <a:ext uri="{FF2B5EF4-FFF2-40B4-BE49-F238E27FC236}">
                <a16:creationId xmlns:a16="http://schemas.microsoft.com/office/drawing/2014/main" id="{F140CB91-D71D-406E-A4E7-AF2AF374F7C8}"/>
              </a:ext>
            </a:extLst>
          </p:cNvPr>
          <p:cNvSpPr txBox="1"/>
          <p:nvPr/>
        </p:nvSpPr>
        <p:spPr>
          <a:xfrm>
            <a:off x="6075186" y="4310257"/>
            <a:ext cx="645357" cy="369332"/>
          </a:xfrm>
          <a:prstGeom prst="rect">
            <a:avLst/>
          </a:prstGeom>
          <a:noFill/>
        </p:spPr>
        <p:txBody>
          <a:bodyPr wrap="square" rtlCol="0">
            <a:spAutoFit/>
          </a:bodyPr>
          <a:lstStyle/>
          <a:p>
            <a:r>
              <a:rPr lang="en-US" dirty="0">
                <a:solidFill>
                  <a:srgbClr val="FF0000"/>
                </a:solidFill>
                <a:latin typeface="Verdana" panose="020B0604030504040204" pitchFamily="34" charset="0"/>
                <a:ea typeface="Verdana" panose="020B0604030504040204" pitchFamily="34" charset="0"/>
              </a:rPr>
              <a:t>80</a:t>
            </a:r>
          </a:p>
        </p:txBody>
      </p:sp>
      <p:grpSp>
        <p:nvGrpSpPr>
          <p:cNvPr id="11" name="Group 10">
            <a:extLst>
              <a:ext uri="{FF2B5EF4-FFF2-40B4-BE49-F238E27FC236}">
                <a16:creationId xmlns:a16="http://schemas.microsoft.com/office/drawing/2014/main" id="{B33181F0-FD4A-4129-873D-951085D9B697}"/>
              </a:ext>
            </a:extLst>
          </p:cNvPr>
          <p:cNvGrpSpPr/>
          <p:nvPr/>
        </p:nvGrpSpPr>
        <p:grpSpPr>
          <a:xfrm>
            <a:off x="6721974" y="2517390"/>
            <a:ext cx="1974509" cy="2161107"/>
            <a:chOff x="6721974" y="2517390"/>
            <a:chExt cx="1974509" cy="2161107"/>
          </a:xfrm>
        </p:grpSpPr>
        <p:grpSp>
          <p:nvGrpSpPr>
            <p:cNvPr id="72" name="Group 71">
              <a:extLst>
                <a:ext uri="{FF2B5EF4-FFF2-40B4-BE49-F238E27FC236}">
                  <a16:creationId xmlns:a16="http://schemas.microsoft.com/office/drawing/2014/main" id="{443E2F2E-DE45-4F73-A78D-05F768E1F041}"/>
                </a:ext>
              </a:extLst>
            </p:cNvPr>
            <p:cNvGrpSpPr/>
            <p:nvPr/>
          </p:nvGrpSpPr>
          <p:grpSpPr>
            <a:xfrm>
              <a:off x="6737843" y="2519224"/>
              <a:ext cx="1738223" cy="369332"/>
              <a:chOff x="3810377" y="2550905"/>
              <a:chExt cx="1738223" cy="369332"/>
            </a:xfrm>
          </p:grpSpPr>
          <p:sp>
            <p:nvSpPr>
              <p:cNvPr id="85" name="TextBox 84">
                <a:extLst>
                  <a:ext uri="{FF2B5EF4-FFF2-40B4-BE49-F238E27FC236}">
                    <a16:creationId xmlns:a16="http://schemas.microsoft.com/office/drawing/2014/main" id="{6A641CBB-6B54-4F48-BF58-7314D2E98ACA}"/>
                  </a:ext>
                </a:extLst>
              </p:cNvPr>
              <p:cNvSpPr txBox="1"/>
              <p:nvPr/>
            </p:nvSpPr>
            <p:spPr>
              <a:xfrm>
                <a:off x="3810377" y="2550905"/>
                <a:ext cx="1738223" cy="369332"/>
              </a:xfrm>
              <a:prstGeom prst="rect">
                <a:avLst/>
              </a:prstGeom>
              <a:noFill/>
            </p:spPr>
            <p:txBody>
              <a:bodyPr wrap="square" rtlCol="0">
                <a:spAutoFit/>
              </a:bodyPr>
              <a:lstStyle/>
              <a:p>
                <a:pPr marL="342900" indent="-342900">
                  <a:buAutoNum type="arabicPlain" startAt="16"/>
                </a:pPr>
                <a:r>
                  <a:rPr lang="en-US" dirty="0">
                    <a:latin typeface="Verdana" panose="020B0604030504040204" pitchFamily="34" charset="0"/>
                    <a:ea typeface="Verdana" panose="020B0604030504040204" pitchFamily="34" charset="0"/>
                  </a:rPr>
                  <a:t>    10 =</a:t>
                </a:r>
              </a:p>
            </p:txBody>
          </p:sp>
          <p:graphicFrame>
            <p:nvGraphicFramePr>
              <p:cNvPr id="86" name="Object 85">
                <a:extLst>
                  <a:ext uri="{FF2B5EF4-FFF2-40B4-BE49-F238E27FC236}">
                    <a16:creationId xmlns:a16="http://schemas.microsoft.com/office/drawing/2014/main" id="{70102727-AE0A-460A-8E93-63BE70FB1467}"/>
                  </a:ext>
                </a:extLst>
              </p:cNvPr>
              <p:cNvGraphicFramePr>
                <a:graphicFrameLocks noChangeAspect="1"/>
              </p:cNvGraphicFramePr>
              <p:nvPr/>
            </p:nvGraphicFramePr>
            <p:xfrm>
              <a:off x="4278680" y="2606461"/>
              <a:ext cx="276907" cy="258219"/>
            </p:xfrm>
            <a:graphic>
              <a:graphicData uri="http://schemas.openxmlformats.org/presentationml/2006/ole">
                <mc:AlternateContent xmlns:mc="http://schemas.openxmlformats.org/markup-compatibility/2006">
                  <mc:Choice xmlns:v="urn:schemas-microsoft-com:vml" Requires="v">
                    <p:oleObj spid="_x0000_s16119" name="Equation" r:id="rId11" imgW="114120" imgH="126720" progId="Equation.DSMT4">
                      <p:embed/>
                    </p:oleObj>
                  </mc:Choice>
                  <mc:Fallback>
                    <p:oleObj name="Equation" r:id="rId11" imgW="114120" imgH="126720" progId="Equation.DSMT4">
                      <p:embed/>
                      <p:pic>
                        <p:nvPicPr>
                          <p:cNvPr id="86" name="Object 85">
                            <a:extLst>
                              <a:ext uri="{FF2B5EF4-FFF2-40B4-BE49-F238E27FC236}">
                                <a16:creationId xmlns:a16="http://schemas.microsoft.com/office/drawing/2014/main" id="{70102727-AE0A-460A-8E93-63BE70FB1467}"/>
                              </a:ext>
                            </a:extLst>
                          </p:cNvPr>
                          <p:cNvPicPr/>
                          <p:nvPr/>
                        </p:nvPicPr>
                        <p:blipFill>
                          <a:blip r:embed="rId7"/>
                          <a:stretch>
                            <a:fillRect/>
                          </a:stretch>
                        </p:blipFill>
                        <p:spPr>
                          <a:xfrm>
                            <a:off x="4278680" y="2606461"/>
                            <a:ext cx="276907" cy="258219"/>
                          </a:xfrm>
                          <a:prstGeom prst="rect">
                            <a:avLst/>
                          </a:prstGeom>
                        </p:spPr>
                      </p:pic>
                    </p:oleObj>
                  </mc:Fallback>
                </mc:AlternateContent>
              </a:graphicData>
            </a:graphic>
          </p:graphicFrame>
        </p:grpSp>
        <p:grpSp>
          <p:nvGrpSpPr>
            <p:cNvPr id="73" name="Group 72">
              <a:extLst>
                <a:ext uri="{FF2B5EF4-FFF2-40B4-BE49-F238E27FC236}">
                  <a16:creationId xmlns:a16="http://schemas.microsoft.com/office/drawing/2014/main" id="{BFCE34C1-0384-4DBC-9423-5814491F420F}"/>
                </a:ext>
              </a:extLst>
            </p:cNvPr>
            <p:cNvGrpSpPr/>
            <p:nvPr/>
          </p:nvGrpSpPr>
          <p:grpSpPr>
            <a:xfrm>
              <a:off x="6737843" y="2982598"/>
              <a:ext cx="1738223" cy="369332"/>
              <a:chOff x="3810377" y="2550905"/>
              <a:chExt cx="1738223" cy="369332"/>
            </a:xfrm>
          </p:grpSpPr>
          <p:sp>
            <p:nvSpPr>
              <p:cNvPr id="83" name="TextBox 82">
                <a:extLst>
                  <a:ext uri="{FF2B5EF4-FFF2-40B4-BE49-F238E27FC236}">
                    <a16:creationId xmlns:a16="http://schemas.microsoft.com/office/drawing/2014/main" id="{09DDC8DA-7F6A-4A7E-A067-77C93C308982}"/>
                  </a:ext>
                </a:extLst>
              </p:cNvPr>
              <p:cNvSpPr txBox="1"/>
              <p:nvPr/>
            </p:nvSpPr>
            <p:spPr>
              <a:xfrm>
                <a:off x="3810377" y="2550905"/>
                <a:ext cx="1738223" cy="369332"/>
              </a:xfrm>
              <a:prstGeom prst="rect">
                <a:avLst/>
              </a:prstGeom>
              <a:noFill/>
            </p:spPr>
            <p:txBody>
              <a:bodyPr wrap="square" rtlCol="0">
                <a:spAutoFit/>
              </a:bodyPr>
              <a:lstStyle/>
              <a:p>
                <a:pPr marL="342900" indent="-342900">
                  <a:buAutoNum type="arabicPlain" startAt="16"/>
                </a:pPr>
                <a:r>
                  <a:rPr lang="en-US" dirty="0">
                    <a:latin typeface="Verdana" panose="020B0604030504040204" pitchFamily="34" charset="0"/>
                    <a:ea typeface="Verdana" panose="020B0604030504040204" pitchFamily="34" charset="0"/>
                  </a:rPr>
                  <a:t>    20 =</a:t>
                </a:r>
              </a:p>
            </p:txBody>
          </p:sp>
          <p:graphicFrame>
            <p:nvGraphicFramePr>
              <p:cNvPr id="84" name="Object 83">
                <a:extLst>
                  <a:ext uri="{FF2B5EF4-FFF2-40B4-BE49-F238E27FC236}">
                    <a16:creationId xmlns:a16="http://schemas.microsoft.com/office/drawing/2014/main" id="{2007B195-5CFD-47AC-A611-A1D1C00E702B}"/>
                  </a:ext>
                </a:extLst>
              </p:cNvPr>
              <p:cNvGraphicFramePr>
                <a:graphicFrameLocks noChangeAspect="1"/>
              </p:cNvGraphicFramePr>
              <p:nvPr/>
            </p:nvGraphicFramePr>
            <p:xfrm>
              <a:off x="4278680" y="2606461"/>
              <a:ext cx="276907" cy="258219"/>
            </p:xfrm>
            <a:graphic>
              <a:graphicData uri="http://schemas.openxmlformats.org/presentationml/2006/ole">
                <mc:AlternateContent xmlns:mc="http://schemas.openxmlformats.org/markup-compatibility/2006">
                  <mc:Choice xmlns:v="urn:schemas-microsoft-com:vml" Requires="v">
                    <p:oleObj spid="_x0000_s16120" name="Equation" r:id="rId12" imgW="114120" imgH="126720" progId="Equation.DSMT4">
                      <p:embed/>
                    </p:oleObj>
                  </mc:Choice>
                  <mc:Fallback>
                    <p:oleObj name="Equation" r:id="rId12" imgW="114120" imgH="126720" progId="Equation.DSMT4">
                      <p:embed/>
                      <p:pic>
                        <p:nvPicPr>
                          <p:cNvPr id="84" name="Object 83">
                            <a:extLst>
                              <a:ext uri="{FF2B5EF4-FFF2-40B4-BE49-F238E27FC236}">
                                <a16:creationId xmlns:a16="http://schemas.microsoft.com/office/drawing/2014/main" id="{2007B195-5CFD-47AC-A611-A1D1C00E702B}"/>
                              </a:ext>
                            </a:extLst>
                          </p:cNvPr>
                          <p:cNvPicPr/>
                          <p:nvPr/>
                        </p:nvPicPr>
                        <p:blipFill>
                          <a:blip r:embed="rId7"/>
                          <a:stretch>
                            <a:fillRect/>
                          </a:stretch>
                        </p:blipFill>
                        <p:spPr>
                          <a:xfrm>
                            <a:off x="4278680" y="2606461"/>
                            <a:ext cx="276907" cy="258219"/>
                          </a:xfrm>
                          <a:prstGeom prst="rect">
                            <a:avLst/>
                          </a:prstGeom>
                        </p:spPr>
                      </p:pic>
                    </p:oleObj>
                  </mc:Fallback>
                </mc:AlternateContent>
              </a:graphicData>
            </a:graphic>
          </p:graphicFrame>
        </p:grpSp>
        <p:grpSp>
          <p:nvGrpSpPr>
            <p:cNvPr id="74" name="Group 73">
              <a:extLst>
                <a:ext uri="{FF2B5EF4-FFF2-40B4-BE49-F238E27FC236}">
                  <a16:creationId xmlns:a16="http://schemas.microsoft.com/office/drawing/2014/main" id="{231D22D0-E875-44E2-B1F1-5DBFF3F9F084}"/>
                </a:ext>
              </a:extLst>
            </p:cNvPr>
            <p:cNvGrpSpPr/>
            <p:nvPr/>
          </p:nvGrpSpPr>
          <p:grpSpPr>
            <a:xfrm>
              <a:off x="6752738" y="3412585"/>
              <a:ext cx="1738223" cy="369332"/>
              <a:chOff x="3810377" y="2550905"/>
              <a:chExt cx="1738223" cy="369332"/>
            </a:xfrm>
          </p:grpSpPr>
          <p:sp>
            <p:nvSpPr>
              <p:cNvPr id="81" name="TextBox 80">
                <a:extLst>
                  <a:ext uri="{FF2B5EF4-FFF2-40B4-BE49-F238E27FC236}">
                    <a16:creationId xmlns:a16="http://schemas.microsoft.com/office/drawing/2014/main" id="{649A2A57-919E-4A60-86DF-71753A8C03BB}"/>
                  </a:ext>
                </a:extLst>
              </p:cNvPr>
              <p:cNvSpPr txBox="1"/>
              <p:nvPr/>
            </p:nvSpPr>
            <p:spPr>
              <a:xfrm>
                <a:off x="3810377" y="2550905"/>
                <a:ext cx="1738223" cy="369332"/>
              </a:xfrm>
              <a:prstGeom prst="rect">
                <a:avLst/>
              </a:prstGeom>
              <a:noFill/>
            </p:spPr>
            <p:txBody>
              <a:bodyPr wrap="square" rtlCol="0">
                <a:spAutoFit/>
              </a:bodyPr>
              <a:lstStyle/>
              <a:p>
                <a:pPr marL="342900" indent="-342900">
                  <a:buAutoNum type="arabicPlain" startAt="16"/>
                </a:pPr>
                <a:r>
                  <a:rPr lang="en-US" dirty="0">
                    <a:latin typeface="Verdana" panose="020B0604030504040204" pitchFamily="34" charset="0"/>
                    <a:ea typeface="Verdana" panose="020B0604030504040204" pitchFamily="34" charset="0"/>
                  </a:rPr>
                  <a:t>    30 =</a:t>
                </a:r>
              </a:p>
            </p:txBody>
          </p:sp>
          <p:graphicFrame>
            <p:nvGraphicFramePr>
              <p:cNvPr id="82" name="Object 81">
                <a:extLst>
                  <a:ext uri="{FF2B5EF4-FFF2-40B4-BE49-F238E27FC236}">
                    <a16:creationId xmlns:a16="http://schemas.microsoft.com/office/drawing/2014/main" id="{33E49D91-BE3B-4AFA-B0ED-21E6EC5990D8}"/>
                  </a:ext>
                </a:extLst>
              </p:cNvPr>
              <p:cNvGraphicFramePr>
                <a:graphicFrameLocks noChangeAspect="1"/>
              </p:cNvGraphicFramePr>
              <p:nvPr/>
            </p:nvGraphicFramePr>
            <p:xfrm>
              <a:off x="4278680" y="2606461"/>
              <a:ext cx="276907" cy="258219"/>
            </p:xfrm>
            <a:graphic>
              <a:graphicData uri="http://schemas.openxmlformats.org/presentationml/2006/ole">
                <mc:AlternateContent xmlns:mc="http://schemas.openxmlformats.org/markup-compatibility/2006">
                  <mc:Choice xmlns:v="urn:schemas-microsoft-com:vml" Requires="v">
                    <p:oleObj spid="_x0000_s16121" name="Equation" r:id="rId13" imgW="114120" imgH="126720" progId="Equation.DSMT4">
                      <p:embed/>
                    </p:oleObj>
                  </mc:Choice>
                  <mc:Fallback>
                    <p:oleObj name="Equation" r:id="rId13" imgW="114120" imgH="126720" progId="Equation.DSMT4">
                      <p:embed/>
                      <p:pic>
                        <p:nvPicPr>
                          <p:cNvPr id="82" name="Object 81">
                            <a:extLst>
                              <a:ext uri="{FF2B5EF4-FFF2-40B4-BE49-F238E27FC236}">
                                <a16:creationId xmlns:a16="http://schemas.microsoft.com/office/drawing/2014/main" id="{33E49D91-BE3B-4AFA-B0ED-21E6EC5990D8}"/>
                              </a:ext>
                            </a:extLst>
                          </p:cNvPr>
                          <p:cNvPicPr/>
                          <p:nvPr/>
                        </p:nvPicPr>
                        <p:blipFill>
                          <a:blip r:embed="rId7"/>
                          <a:stretch>
                            <a:fillRect/>
                          </a:stretch>
                        </p:blipFill>
                        <p:spPr>
                          <a:xfrm>
                            <a:off x="4278680" y="2606461"/>
                            <a:ext cx="276907" cy="258219"/>
                          </a:xfrm>
                          <a:prstGeom prst="rect">
                            <a:avLst/>
                          </a:prstGeom>
                        </p:spPr>
                      </p:pic>
                    </p:oleObj>
                  </mc:Fallback>
                </mc:AlternateContent>
              </a:graphicData>
            </a:graphic>
          </p:graphicFrame>
        </p:grpSp>
        <p:grpSp>
          <p:nvGrpSpPr>
            <p:cNvPr id="75" name="Group 74">
              <a:extLst>
                <a:ext uri="{FF2B5EF4-FFF2-40B4-BE49-F238E27FC236}">
                  <a16:creationId xmlns:a16="http://schemas.microsoft.com/office/drawing/2014/main" id="{C05BB058-4A52-475A-8F4B-C0F2BD3DF19A}"/>
                </a:ext>
              </a:extLst>
            </p:cNvPr>
            <p:cNvGrpSpPr/>
            <p:nvPr/>
          </p:nvGrpSpPr>
          <p:grpSpPr>
            <a:xfrm>
              <a:off x="6737843" y="3882228"/>
              <a:ext cx="1738223" cy="369332"/>
              <a:chOff x="3810377" y="2550905"/>
              <a:chExt cx="1738223" cy="369332"/>
            </a:xfrm>
          </p:grpSpPr>
          <p:sp>
            <p:nvSpPr>
              <p:cNvPr id="79" name="TextBox 78">
                <a:extLst>
                  <a:ext uri="{FF2B5EF4-FFF2-40B4-BE49-F238E27FC236}">
                    <a16:creationId xmlns:a16="http://schemas.microsoft.com/office/drawing/2014/main" id="{F82AC82D-85DC-4793-8666-13CBB7FE3EFF}"/>
                  </a:ext>
                </a:extLst>
              </p:cNvPr>
              <p:cNvSpPr txBox="1"/>
              <p:nvPr/>
            </p:nvSpPr>
            <p:spPr>
              <a:xfrm>
                <a:off x="3810377" y="2550905"/>
                <a:ext cx="1738223" cy="369332"/>
              </a:xfrm>
              <a:prstGeom prst="rect">
                <a:avLst/>
              </a:prstGeom>
              <a:noFill/>
            </p:spPr>
            <p:txBody>
              <a:bodyPr wrap="square" rtlCol="0">
                <a:spAutoFit/>
              </a:bodyPr>
              <a:lstStyle/>
              <a:p>
                <a:pPr marL="342900" indent="-342900">
                  <a:buAutoNum type="arabicPlain" startAt="16"/>
                </a:pPr>
                <a:r>
                  <a:rPr lang="en-US" dirty="0">
                    <a:latin typeface="Verdana" panose="020B0604030504040204" pitchFamily="34" charset="0"/>
                    <a:ea typeface="Verdana" panose="020B0604030504040204" pitchFamily="34" charset="0"/>
                  </a:rPr>
                  <a:t>    40 =</a:t>
                </a:r>
              </a:p>
            </p:txBody>
          </p:sp>
          <p:graphicFrame>
            <p:nvGraphicFramePr>
              <p:cNvPr id="80" name="Object 79">
                <a:extLst>
                  <a:ext uri="{FF2B5EF4-FFF2-40B4-BE49-F238E27FC236}">
                    <a16:creationId xmlns:a16="http://schemas.microsoft.com/office/drawing/2014/main" id="{80058959-875F-4ABA-A2A8-5F346B2318A7}"/>
                  </a:ext>
                </a:extLst>
              </p:cNvPr>
              <p:cNvGraphicFramePr>
                <a:graphicFrameLocks noChangeAspect="1"/>
              </p:cNvGraphicFramePr>
              <p:nvPr/>
            </p:nvGraphicFramePr>
            <p:xfrm>
              <a:off x="4278680" y="2606461"/>
              <a:ext cx="276907" cy="258219"/>
            </p:xfrm>
            <a:graphic>
              <a:graphicData uri="http://schemas.openxmlformats.org/presentationml/2006/ole">
                <mc:AlternateContent xmlns:mc="http://schemas.openxmlformats.org/markup-compatibility/2006">
                  <mc:Choice xmlns:v="urn:schemas-microsoft-com:vml" Requires="v">
                    <p:oleObj spid="_x0000_s16122" name="Equation" r:id="rId14" imgW="114120" imgH="126720" progId="Equation.DSMT4">
                      <p:embed/>
                    </p:oleObj>
                  </mc:Choice>
                  <mc:Fallback>
                    <p:oleObj name="Equation" r:id="rId14" imgW="114120" imgH="126720" progId="Equation.DSMT4">
                      <p:embed/>
                      <p:pic>
                        <p:nvPicPr>
                          <p:cNvPr id="80" name="Object 79">
                            <a:extLst>
                              <a:ext uri="{FF2B5EF4-FFF2-40B4-BE49-F238E27FC236}">
                                <a16:creationId xmlns:a16="http://schemas.microsoft.com/office/drawing/2014/main" id="{80058959-875F-4ABA-A2A8-5F346B2318A7}"/>
                              </a:ext>
                            </a:extLst>
                          </p:cNvPr>
                          <p:cNvPicPr/>
                          <p:nvPr/>
                        </p:nvPicPr>
                        <p:blipFill>
                          <a:blip r:embed="rId7"/>
                          <a:stretch>
                            <a:fillRect/>
                          </a:stretch>
                        </p:blipFill>
                        <p:spPr>
                          <a:xfrm>
                            <a:off x="4278680" y="2606461"/>
                            <a:ext cx="276907" cy="258219"/>
                          </a:xfrm>
                          <a:prstGeom prst="rect">
                            <a:avLst/>
                          </a:prstGeom>
                        </p:spPr>
                      </p:pic>
                    </p:oleObj>
                  </mc:Fallback>
                </mc:AlternateContent>
              </a:graphicData>
            </a:graphic>
          </p:graphicFrame>
        </p:grpSp>
        <p:grpSp>
          <p:nvGrpSpPr>
            <p:cNvPr id="76" name="Group 75">
              <a:extLst>
                <a:ext uri="{FF2B5EF4-FFF2-40B4-BE49-F238E27FC236}">
                  <a16:creationId xmlns:a16="http://schemas.microsoft.com/office/drawing/2014/main" id="{8FBBB1DE-AFE0-46D7-BC48-909DBBD05F34}"/>
                </a:ext>
              </a:extLst>
            </p:cNvPr>
            <p:cNvGrpSpPr/>
            <p:nvPr/>
          </p:nvGrpSpPr>
          <p:grpSpPr>
            <a:xfrm>
              <a:off x="6721974" y="4309165"/>
              <a:ext cx="1738223" cy="369332"/>
              <a:chOff x="3810377" y="2550905"/>
              <a:chExt cx="1738223" cy="369332"/>
            </a:xfrm>
          </p:grpSpPr>
          <p:sp>
            <p:nvSpPr>
              <p:cNvPr id="77" name="TextBox 76">
                <a:extLst>
                  <a:ext uri="{FF2B5EF4-FFF2-40B4-BE49-F238E27FC236}">
                    <a16:creationId xmlns:a16="http://schemas.microsoft.com/office/drawing/2014/main" id="{D7FCEE9B-DF1C-4E03-A56F-5001254A2962}"/>
                  </a:ext>
                </a:extLst>
              </p:cNvPr>
              <p:cNvSpPr txBox="1"/>
              <p:nvPr/>
            </p:nvSpPr>
            <p:spPr>
              <a:xfrm>
                <a:off x="3810377" y="2550905"/>
                <a:ext cx="1738223" cy="369332"/>
              </a:xfrm>
              <a:prstGeom prst="rect">
                <a:avLst/>
              </a:prstGeom>
              <a:noFill/>
            </p:spPr>
            <p:txBody>
              <a:bodyPr wrap="square" rtlCol="0">
                <a:spAutoFit/>
              </a:bodyPr>
              <a:lstStyle/>
              <a:p>
                <a:pPr marL="342900" indent="-342900">
                  <a:buAutoNum type="arabicPlain" startAt="16"/>
                </a:pPr>
                <a:r>
                  <a:rPr lang="en-US" dirty="0">
                    <a:latin typeface="Verdana" panose="020B0604030504040204" pitchFamily="34" charset="0"/>
                    <a:ea typeface="Verdana" panose="020B0604030504040204" pitchFamily="34" charset="0"/>
                  </a:rPr>
                  <a:t>    50 =</a:t>
                </a:r>
              </a:p>
            </p:txBody>
          </p:sp>
          <p:graphicFrame>
            <p:nvGraphicFramePr>
              <p:cNvPr id="78" name="Object 77">
                <a:extLst>
                  <a:ext uri="{FF2B5EF4-FFF2-40B4-BE49-F238E27FC236}">
                    <a16:creationId xmlns:a16="http://schemas.microsoft.com/office/drawing/2014/main" id="{F6948411-E190-4C7E-BEB3-BD4C0F35F259}"/>
                  </a:ext>
                </a:extLst>
              </p:cNvPr>
              <p:cNvGraphicFramePr>
                <a:graphicFrameLocks noChangeAspect="1"/>
              </p:cNvGraphicFramePr>
              <p:nvPr/>
            </p:nvGraphicFramePr>
            <p:xfrm>
              <a:off x="4278680" y="2606461"/>
              <a:ext cx="276907" cy="258219"/>
            </p:xfrm>
            <a:graphic>
              <a:graphicData uri="http://schemas.openxmlformats.org/presentationml/2006/ole">
                <mc:AlternateContent xmlns:mc="http://schemas.openxmlformats.org/markup-compatibility/2006">
                  <mc:Choice xmlns:v="urn:schemas-microsoft-com:vml" Requires="v">
                    <p:oleObj spid="_x0000_s16123" name="Equation" r:id="rId15" imgW="114120" imgH="126720" progId="Equation.DSMT4">
                      <p:embed/>
                    </p:oleObj>
                  </mc:Choice>
                  <mc:Fallback>
                    <p:oleObj name="Equation" r:id="rId15" imgW="114120" imgH="126720" progId="Equation.DSMT4">
                      <p:embed/>
                      <p:pic>
                        <p:nvPicPr>
                          <p:cNvPr id="78" name="Object 77">
                            <a:extLst>
                              <a:ext uri="{FF2B5EF4-FFF2-40B4-BE49-F238E27FC236}">
                                <a16:creationId xmlns:a16="http://schemas.microsoft.com/office/drawing/2014/main" id="{F6948411-E190-4C7E-BEB3-BD4C0F35F259}"/>
                              </a:ext>
                            </a:extLst>
                          </p:cNvPr>
                          <p:cNvPicPr/>
                          <p:nvPr/>
                        </p:nvPicPr>
                        <p:blipFill>
                          <a:blip r:embed="rId7"/>
                          <a:stretch>
                            <a:fillRect/>
                          </a:stretch>
                        </p:blipFill>
                        <p:spPr>
                          <a:xfrm>
                            <a:off x="4278680" y="2606461"/>
                            <a:ext cx="276907" cy="258219"/>
                          </a:xfrm>
                          <a:prstGeom prst="rect">
                            <a:avLst/>
                          </a:prstGeom>
                        </p:spPr>
                      </p:pic>
                    </p:oleObj>
                  </mc:Fallback>
                </mc:AlternateContent>
              </a:graphicData>
            </a:graphic>
          </p:graphicFrame>
        </p:grpSp>
        <p:sp>
          <p:nvSpPr>
            <p:cNvPr id="105" name="TextBox 104">
              <a:extLst>
                <a:ext uri="{FF2B5EF4-FFF2-40B4-BE49-F238E27FC236}">
                  <a16:creationId xmlns:a16="http://schemas.microsoft.com/office/drawing/2014/main" id="{E2CD3EF7-B86A-4BDF-9D16-3B10641E35BE}"/>
                </a:ext>
              </a:extLst>
            </p:cNvPr>
            <p:cNvSpPr txBox="1"/>
            <p:nvPr/>
          </p:nvSpPr>
          <p:spPr>
            <a:xfrm>
              <a:off x="8045596" y="2517390"/>
              <a:ext cx="645357" cy="369332"/>
            </a:xfrm>
            <a:prstGeom prst="rect">
              <a:avLst/>
            </a:prstGeom>
            <a:noFill/>
          </p:spPr>
          <p:txBody>
            <a:bodyPr wrap="square" rtlCol="0">
              <a:spAutoFit/>
            </a:bodyPr>
            <a:lstStyle/>
            <a:p>
              <a:r>
                <a:rPr lang="en-US" dirty="0">
                  <a:solidFill>
                    <a:srgbClr val="FF0000"/>
                  </a:solidFill>
                  <a:latin typeface="Verdana" panose="020B0604030504040204" pitchFamily="34" charset="0"/>
                  <a:ea typeface="Verdana" panose="020B0604030504040204" pitchFamily="34" charset="0"/>
                </a:rPr>
                <a:t>160  </a:t>
              </a:r>
            </a:p>
          </p:txBody>
        </p:sp>
        <p:sp>
          <p:nvSpPr>
            <p:cNvPr id="106" name="TextBox 105">
              <a:extLst>
                <a:ext uri="{FF2B5EF4-FFF2-40B4-BE49-F238E27FC236}">
                  <a16:creationId xmlns:a16="http://schemas.microsoft.com/office/drawing/2014/main" id="{BFE0EFB5-6065-4ED4-8467-E7FAD4FCE6C9}"/>
                </a:ext>
              </a:extLst>
            </p:cNvPr>
            <p:cNvSpPr txBox="1"/>
            <p:nvPr/>
          </p:nvSpPr>
          <p:spPr>
            <a:xfrm>
              <a:off x="8045596" y="2980764"/>
              <a:ext cx="645357" cy="369332"/>
            </a:xfrm>
            <a:prstGeom prst="rect">
              <a:avLst/>
            </a:prstGeom>
            <a:noFill/>
          </p:spPr>
          <p:txBody>
            <a:bodyPr wrap="square" rtlCol="0">
              <a:spAutoFit/>
            </a:bodyPr>
            <a:lstStyle/>
            <a:p>
              <a:r>
                <a:rPr lang="en-US" dirty="0">
                  <a:solidFill>
                    <a:srgbClr val="FF0000"/>
                  </a:solidFill>
                  <a:latin typeface="Verdana" panose="020B0604030504040204" pitchFamily="34" charset="0"/>
                  <a:ea typeface="Verdana" panose="020B0604030504040204" pitchFamily="34" charset="0"/>
                </a:rPr>
                <a:t>320    </a:t>
              </a:r>
            </a:p>
          </p:txBody>
        </p:sp>
        <p:sp>
          <p:nvSpPr>
            <p:cNvPr id="107" name="TextBox 106">
              <a:extLst>
                <a:ext uri="{FF2B5EF4-FFF2-40B4-BE49-F238E27FC236}">
                  <a16:creationId xmlns:a16="http://schemas.microsoft.com/office/drawing/2014/main" id="{8A582191-9A3D-4C63-A178-78E3E3CAE1B0}"/>
                </a:ext>
              </a:extLst>
            </p:cNvPr>
            <p:cNvSpPr txBox="1"/>
            <p:nvPr/>
          </p:nvSpPr>
          <p:spPr>
            <a:xfrm>
              <a:off x="8051126" y="3410751"/>
              <a:ext cx="645357" cy="369332"/>
            </a:xfrm>
            <a:prstGeom prst="rect">
              <a:avLst/>
            </a:prstGeom>
            <a:noFill/>
          </p:spPr>
          <p:txBody>
            <a:bodyPr wrap="square" rtlCol="0">
              <a:spAutoFit/>
            </a:bodyPr>
            <a:lstStyle/>
            <a:p>
              <a:r>
                <a:rPr lang="en-US" dirty="0">
                  <a:solidFill>
                    <a:srgbClr val="FF0000"/>
                  </a:solidFill>
                  <a:latin typeface="Verdana" panose="020B0604030504040204" pitchFamily="34" charset="0"/>
                  <a:ea typeface="Verdana" panose="020B0604030504040204" pitchFamily="34" charset="0"/>
                </a:rPr>
                <a:t>480</a:t>
              </a:r>
            </a:p>
          </p:txBody>
        </p:sp>
        <p:sp>
          <p:nvSpPr>
            <p:cNvPr id="108" name="TextBox 107">
              <a:extLst>
                <a:ext uri="{FF2B5EF4-FFF2-40B4-BE49-F238E27FC236}">
                  <a16:creationId xmlns:a16="http://schemas.microsoft.com/office/drawing/2014/main" id="{9774805C-C6F8-4D0A-B2BA-D37EABCFF498}"/>
                </a:ext>
              </a:extLst>
            </p:cNvPr>
            <p:cNvSpPr txBox="1"/>
            <p:nvPr/>
          </p:nvSpPr>
          <p:spPr>
            <a:xfrm>
              <a:off x="8045596" y="3880394"/>
              <a:ext cx="645357" cy="369332"/>
            </a:xfrm>
            <a:prstGeom prst="rect">
              <a:avLst/>
            </a:prstGeom>
            <a:noFill/>
          </p:spPr>
          <p:txBody>
            <a:bodyPr wrap="square" rtlCol="0">
              <a:spAutoFit/>
            </a:bodyPr>
            <a:lstStyle/>
            <a:p>
              <a:r>
                <a:rPr lang="en-US" dirty="0">
                  <a:solidFill>
                    <a:srgbClr val="FF0000"/>
                  </a:solidFill>
                  <a:latin typeface="Verdana" panose="020B0604030504040204" pitchFamily="34" charset="0"/>
                  <a:ea typeface="Verdana" panose="020B0604030504040204" pitchFamily="34" charset="0"/>
                </a:rPr>
                <a:t>640</a:t>
              </a:r>
            </a:p>
          </p:txBody>
        </p:sp>
        <p:sp>
          <p:nvSpPr>
            <p:cNvPr id="109" name="TextBox 108">
              <a:extLst>
                <a:ext uri="{FF2B5EF4-FFF2-40B4-BE49-F238E27FC236}">
                  <a16:creationId xmlns:a16="http://schemas.microsoft.com/office/drawing/2014/main" id="{EB5DB517-B9B0-4687-9233-D4602012F3FD}"/>
                </a:ext>
              </a:extLst>
            </p:cNvPr>
            <p:cNvSpPr txBox="1"/>
            <p:nvPr/>
          </p:nvSpPr>
          <p:spPr>
            <a:xfrm>
              <a:off x="8039704" y="4307331"/>
              <a:ext cx="645357" cy="369332"/>
            </a:xfrm>
            <a:prstGeom prst="rect">
              <a:avLst/>
            </a:prstGeom>
            <a:noFill/>
          </p:spPr>
          <p:txBody>
            <a:bodyPr wrap="square" rtlCol="0">
              <a:spAutoFit/>
            </a:bodyPr>
            <a:lstStyle/>
            <a:p>
              <a:r>
                <a:rPr lang="en-US" dirty="0">
                  <a:solidFill>
                    <a:srgbClr val="FF0000"/>
                  </a:solidFill>
                  <a:latin typeface="Verdana" panose="020B0604030504040204" pitchFamily="34" charset="0"/>
                  <a:ea typeface="Verdana" panose="020B0604030504040204" pitchFamily="34" charset="0"/>
                </a:rPr>
                <a:t>800</a:t>
              </a:r>
            </a:p>
          </p:txBody>
        </p:sp>
      </p:grpSp>
      <p:grpSp>
        <p:nvGrpSpPr>
          <p:cNvPr id="112" name="Group 111">
            <a:extLst>
              <a:ext uri="{FF2B5EF4-FFF2-40B4-BE49-F238E27FC236}">
                <a16:creationId xmlns:a16="http://schemas.microsoft.com/office/drawing/2014/main" id="{8C75B8A6-691A-485B-BB83-AFD9342795AB}"/>
              </a:ext>
            </a:extLst>
          </p:cNvPr>
          <p:cNvGrpSpPr/>
          <p:nvPr/>
        </p:nvGrpSpPr>
        <p:grpSpPr>
          <a:xfrm>
            <a:off x="457614" y="5705149"/>
            <a:ext cx="5972062" cy="461665"/>
            <a:chOff x="457614" y="5705149"/>
            <a:chExt cx="5972062" cy="461665"/>
          </a:xfrm>
        </p:grpSpPr>
        <p:sp>
          <p:nvSpPr>
            <p:cNvPr id="14" name="TextBox 13">
              <a:extLst>
                <a:ext uri="{FF2B5EF4-FFF2-40B4-BE49-F238E27FC236}">
                  <a16:creationId xmlns:a16="http://schemas.microsoft.com/office/drawing/2014/main" id="{2926BA15-BD19-4F83-9CD1-94C56F558FD1}"/>
                </a:ext>
              </a:extLst>
            </p:cNvPr>
            <p:cNvSpPr txBox="1"/>
            <p:nvPr/>
          </p:nvSpPr>
          <p:spPr>
            <a:xfrm>
              <a:off x="457614" y="5705149"/>
              <a:ext cx="5972062" cy="461665"/>
            </a:xfrm>
            <a:prstGeom prst="rect">
              <a:avLst/>
            </a:prstGeom>
            <a:noFill/>
          </p:spPr>
          <p:txBody>
            <a:bodyPr wrap="square" rtlCol="0">
              <a:spAutoFit/>
            </a:bodyPr>
            <a:lstStyle/>
            <a:p>
              <a:pPr marL="574675" indent="-574675"/>
              <a:r>
                <a:rPr lang="en-US" sz="2400" dirty="0">
                  <a:solidFill>
                    <a:srgbClr val="0000FF"/>
                  </a:solidFill>
                  <a:latin typeface="Verdana" panose="020B0604030504040204" pitchFamily="34" charset="0"/>
                  <a:ea typeface="Verdana" panose="020B0604030504040204" pitchFamily="34" charset="0"/>
                </a:rPr>
                <a:t>Compute 768   16 in a different way.</a:t>
              </a:r>
            </a:p>
          </p:txBody>
        </p:sp>
        <p:graphicFrame>
          <p:nvGraphicFramePr>
            <p:cNvPr id="111" name="Object 110">
              <a:extLst>
                <a:ext uri="{FF2B5EF4-FFF2-40B4-BE49-F238E27FC236}">
                  <a16:creationId xmlns:a16="http://schemas.microsoft.com/office/drawing/2014/main" id="{483DA465-E07E-4352-84DC-CF83DE727492}"/>
                </a:ext>
              </a:extLst>
            </p:cNvPr>
            <p:cNvGraphicFramePr>
              <a:graphicFrameLocks noChangeAspect="1"/>
            </p:cNvGraphicFramePr>
            <p:nvPr>
              <p:extLst>
                <p:ext uri="{D42A27DB-BD31-4B8C-83A1-F6EECF244321}">
                  <p14:modId xmlns:p14="http://schemas.microsoft.com/office/powerpoint/2010/main" val="3921065695"/>
                </p:ext>
              </p:extLst>
            </p:nvPr>
          </p:nvGraphicFramePr>
          <p:xfrm>
            <a:off x="2547768" y="5745163"/>
            <a:ext cx="417512" cy="398462"/>
          </p:xfrm>
          <a:graphic>
            <a:graphicData uri="http://schemas.openxmlformats.org/presentationml/2006/ole">
              <mc:AlternateContent xmlns:mc="http://schemas.openxmlformats.org/markup-compatibility/2006">
                <mc:Choice xmlns:v="urn:schemas-microsoft-com:vml" Requires="v">
                  <p:oleObj spid="_x0000_s16124" name="Equation" r:id="rId16" imgW="139700" imgH="127000" progId="Equation.DSMT4">
                    <p:embed/>
                  </p:oleObj>
                </mc:Choice>
                <mc:Fallback>
                  <p:oleObj name="Equation" r:id="rId16" imgW="139700" imgH="127000" progId="Equation.DSMT4">
                    <p:embed/>
                    <p:pic>
                      <p:nvPicPr>
                        <p:cNvPr id="111" name="Object 110">
                          <a:extLst>
                            <a:ext uri="{FF2B5EF4-FFF2-40B4-BE49-F238E27FC236}">
                              <a16:creationId xmlns:a16="http://schemas.microsoft.com/office/drawing/2014/main" id="{483DA465-E07E-4352-84DC-CF83DE727492}"/>
                            </a:ext>
                          </a:extLst>
                        </p:cNvPr>
                        <p:cNvPicPr/>
                        <p:nvPr/>
                      </p:nvPicPr>
                      <p:blipFill>
                        <a:blip r:embed="rId17"/>
                        <a:stretch>
                          <a:fillRect/>
                        </a:stretch>
                      </p:blipFill>
                      <p:spPr>
                        <a:xfrm>
                          <a:off x="2547768" y="5745163"/>
                          <a:ext cx="417512" cy="398462"/>
                        </a:xfrm>
                        <a:prstGeom prst="rect">
                          <a:avLst/>
                        </a:prstGeom>
                      </p:spPr>
                    </p:pic>
                  </p:oleObj>
                </mc:Fallback>
              </mc:AlternateContent>
            </a:graphicData>
          </a:graphic>
        </p:graphicFrame>
      </p:grpSp>
      <p:grpSp>
        <p:nvGrpSpPr>
          <p:cNvPr id="115" name="Group 114">
            <a:extLst>
              <a:ext uri="{FF2B5EF4-FFF2-40B4-BE49-F238E27FC236}">
                <a16:creationId xmlns:a16="http://schemas.microsoft.com/office/drawing/2014/main" id="{371E0F1F-3398-4807-8479-A9B6460B59D0}"/>
              </a:ext>
            </a:extLst>
          </p:cNvPr>
          <p:cNvGrpSpPr/>
          <p:nvPr/>
        </p:nvGrpSpPr>
        <p:grpSpPr>
          <a:xfrm>
            <a:off x="1203153" y="5132478"/>
            <a:ext cx="1571264" cy="400110"/>
            <a:chOff x="3412450" y="5171925"/>
            <a:chExt cx="1571264" cy="400110"/>
          </a:xfrm>
        </p:grpSpPr>
        <p:sp>
          <p:nvSpPr>
            <p:cNvPr id="113" name="TextBox 112">
              <a:extLst>
                <a:ext uri="{FF2B5EF4-FFF2-40B4-BE49-F238E27FC236}">
                  <a16:creationId xmlns:a16="http://schemas.microsoft.com/office/drawing/2014/main" id="{C1E11654-A825-4CB5-B7A6-264493CAA9DE}"/>
                </a:ext>
              </a:extLst>
            </p:cNvPr>
            <p:cNvSpPr txBox="1"/>
            <p:nvPr/>
          </p:nvSpPr>
          <p:spPr>
            <a:xfrm>
              <a:off x="3412450" y="5171925"/>
              <a:ext cx="1571264" cy="400110"/>
            </a:xfrm>
            <a:prstGeom prst="rect">
              <a:avLst/>
            </a:prstGeom>
            <a:noFill/>
          </p:spPr>
          <p:txBody>
            <a:bodyPr wrap="none" rtlCol="0">
              <a:spAutoFit/>
            </a:bodyPr>
            <a:lstStyle/>
            <a:p>
              <a:r>
                <a:rPr lang="en-US" sz="2000" dirty="0">
                  <a:latin typeface="Verdana" panose="020B0604030504040204" pitchFamily="34" charset="0"/>
                  <a:ea typeface="Verdana" panose="020B0604030504040204" pitchFamily="34" charset="0"/>
                </a:rPr>
                <a:t>768   16 =</a:t>
              </a:r>
            </a:p>
          </p:txBody>
        </p:sp>
        <p:graphicFrame>
          <p:nvGraphicFramePr>
            <p:cNvPr id="114" name="Object 113">
              <a:extLst>
                <a:ext uri="{FF2B5EF4-FFF2-40B4-BE49-F238E27FC236}">
                  <a16:creationId xmlns:a16="http://schemas.microsoft.com/office/drawing/2014/main" id="{B597388B-0EFB-4D2B-84A6-47D8B387651C}"/>
                </a:ext>
              </a:extLst>
            </p:cNvPr>
            <p:cNvGraphicFramePr>
              <a:graphicFrameLocks noChangeAspect="1"/>
            </p:cNvGraphicFramePr>
            <p:nvPr/>
          </p:nvGraphicFramePr>
          <p:xfrm>
            <a:off x="3975466" y="5221921"/>
            <a:ext cx="278157" cy="300117"/>
          </p:xfrm>
          <a:graphic>
            <a:graphicData uri="http://schemas.openxmlformats.org/presentationml/2006/ole">
              <mc:AlternateContent xmlns:mc="http://schemas.openxmlformats.org/markup-compatibility/2006">
                <mc:Choice xmlns:v="urn:schemas-microsoft-com:vml" Requires="v">
                  <p:oleObj spid="_x0000_s16125" name="Equation" r:id="rId18" imgW="361967" imgH="390647" progId="Equation.DSMT4">
                    <p:embed/>
                  </p:oleObj>
                </mc:Choice>
                <mc:Fallback>
                  <p:oleObj name="Equation" r:id="rId18" imgW="361967" imgH="390647" progId="Equation.DSMT4">
                    <p:embed/>
                    <p:pic>
                      <p:nvPicPr>
                        <p:cNvPr id="114" name="Object 113">
                          <a:extLst>
                            <a:ext uri="{FF2B5EF4-FFF2-40B4-BE49-F238E27FC236}">
                              <a16:creationId xmlns:a16="http://schemas.microsoft.com/office/drawing/2014/main" id="{B597388B-0EFB-4D2B-84A6-47D8B387651C}"/>
                            </a:ext>
                          </a:extLst>
                        </p:cNvPr>
                        <p:cNvPicPr/>
                        <p:nvPr/>
                      </p:nvPicPr>
                      <p:blipFill>
                        <a:blip r:embed="rId19"/>
                        <a:stretch>
                          <a:fillRect/>
                        </a:stretch>
                      </p:blipFill>
                      <p:spPr>
                        <a:xfrm>
                          <a:off x="3975466" y="5221921"/>
                          <a:ext cx="278157" cy="300117"/>
                        </a:xfrm>
                        <a:prstGeom prst="rect">
                          <a:avLst/>
                        </a:prstGeom>
                      </p:spPr>
                    </p:pic>
                  </p:oleObj>
                </mc:Fallback>
              </mc:AlternateContent>
            </a:graphicData>
          </a:graphic>
        </p:graphicFrame>
      </p:grpSp>
      <p:sp>
        <p:nvSpPr>
          <p:cNvPr id="116" name="TextBox 115">
            <a:extLst>
              <a:ext uri="{FF2B5EF4-FFF2-40B4-BE49-F238E27FC236}">
                <a16:creationId xmlns:a16="http://schemas.microsoft.com/office/drawing/2014/main" id="{1B0A95E8-1655-454D-9169-EC13ABDF1A52}"/>
              </a:ext>
            </a:extLst>
          </p:cNvPr>
          <p:cNvSpPr txBox="1"/>
          <p:nvPr/>
        </p:nvSpPr>
        <p:spPr>
          <a:xfrm>
            <a:off x="2680659" y="5132478"/>
            <a:ext cx="511679" cy="400110"/>
          </a:xfrm>
          <a:prstGeom prst="rect">
            <a:avLst/>
          </a:prstGeom>
          <a:noFill/>
        </p:spPr>
        <p:txBody>
          <a:bodyPr wrap="none" rtlCol="0">
            <a:spAutoFit/>
          </a:bodyPr>
          <a:lstStyle/>
          <a:p>
            <a:r>
              <a:rPr lang="en-US" sz="2000" dirty="0">
                <a:solidFill>
                  <a:srgbClr val="FF0000"/>
                </a:solidFill>
                <a:latin typeface="Verdana" panose="020B0604030504040204" pitchFamily="34" charset="0"/>
                <a:ea typeface="Verdana" panose="020B0604030504040204" pitchFamily="34" charset="0"/>
              </a:rPr>
              <a:t>48</a:t>
            </a:r>
          </a:p>
        </p:txBody>
      </p:sp>
      <p:sp>
        <p:nvSpPr>
          <p:cNvPr id="118" name="TextBox 117">
            <a:extLst>
              <a:ext uri="{FF2B5EF4-FFF2-40B4-BE49-F238E27FC236}">
                <a16:creationId xmlns:a16="http://schemas.microsoft.com/office/drawing/2014/main" id="{7E042F31-48B7-44BC-8FB9-358642718653}"/>
              </a:ext>
            </a:extLst>
          </p:cNvPr>
          <p:cNvSpPr txBox="1"/>
          <p:nvPr/>
        </p:nvSpPr>
        <p:spPr>
          <a:xfrm>
            <a:off x="1945098" y="2287413"/>
            <a:ext cx="675185" cy="400110"/>
          </a:xfrm>
          <a:prstGeom prst="rect">
            <a:avLst/>
          </a:prstGeom>
          <a:noFill/>
        </p:spPr>
        <p:txBody>
          <a:bodyPr wrap="none" rtlCol="0">
            <a:spAutoFit/>
          </a:bodyPr>
          <a:lstStyle/>
          <a:p>
            <a:r>
              <a:rPr lang="en-US" sz="2000" dirty="0">
                <a:latin typeface="Verdana" panose="020B0604030504040204" pitchFamily="34" charset="0"/>
                <a:ea typeface="Verdana" panose="020B0604030504040204" pitchFamily="34" charset="0"/>
              </a:rPr>
              <a:t>768</a:t>
            </a:r>
          </a:p>
        </p:txBody>
      </p:sp>
      <p:sp>
        <p:nvSpPr>
          <p:cNvPr id="119" name="TextBox 118">
            <a:extLst>
              <a:ext uri="{FF2B5EF4-FFF2-40B4-BE49-F238E27FC236}">
                <a16:creationId xmlns:a16="http://schemas.microsoft.com/office/drawing/2014/main" id="{5EAD0F46-EB2F-43F1-B3DE-485970FB5478}"/>
              </a:ext>
            </a:extLst>
          </p:cNvPr>
          <p:cNvSpPr txBox="1"/>
          <p:nvPr/>
        </p:nvSpPr>
        <p:spPr>
          <a:xfrm>
            <a:off x="2001906" y="2918683"/>
            <a:ext cx="675185" cy="400110"/>
          </a:xfrm>
          <a:prstGeom prst="rect">
            <a:avLst/>
          </a:prstGeom>
          <a:noFill/>
        </p:spPr>
        <p:txBody>
          <a:bodyPr wrap="none" rtlCol="0">
            <a:spAutoFit/>
          </a:bodyPr>
          <a:lstStyle/>
          <a:p>
            <a:r>
              <a:rPr lang="en-US" sz="2000" dirty="0">
                <a:latin typeface="Verdana" panose="020B0604030504040204" pitchFamily="34" charset="0"/>
                <a:ea typeface="Verdana" panose="020B0604030504040204" pitchFamily="34" charset="0"/>
              </a:rPr>
              <a:t>448</a:t>
            </a:r>
          </a:p>
        </p:txBody>
      </p:sp>
      <p:sp>
        <p:nvSpPr>
          <p:cNvPr id="120" name="TextBox 119">
            <a:extLst>
              <a:ext uri="{FF2B5EF4-FFF2-40B4-BE49-F238E27FC236}">
                <a16:creationId xmlns:a16="http://schemas.microsoft.com/office/drawing/2014/main" id="{9D35C6FA-6060-4602-A3F0-082FB9321057}"/>
              </a:ext>
            </a:extLst>
          </p:cNvPr>
          <p:cNvSpPr txBox="1"/>
          <p:nvPr/>
        </p:nvSpPr>
        <p:spPr>
          <a:xfrm>
            <a:off x="1995623" y="3527397"/>
            <a:ext cx="675185" cy="400110"/>
          </a:xfrm>
          <a:prstGeom prst="rect">
            <a:avLst/>
          </a:prstGeom>
          <a:noFill/>
        </p:spPr>
        <p:txBody>
          <a:bodyPr wrap="none" rtlCol="0">
            <a:spAutoFit/>
          </a:bodyPr>
          <a:lstStyle/>
          <a:p>
            <a:r>
              <a:rPr lang="en-US" sz="2000" dirty="0">
                <a:latin typeface="Verdana" panose="020B0604030504040204" pitchFamily="34" charset="0"/>
                <a:ea typeface="Verdana" panose="020B0604030504040204" pitchFamily="34" charset="0"/>
              </a:rPr>
              <a:t>128</a:t>
            </a:r>
          </a:p>
        </p:txBody>
      </p:sp>
      <p:sp>
        <p:nvSpPr>
          <p:cNvPr id="121" name="TextBox 120">
            <a:extLst>
              <a:ext uri="{FF2B5EF4-FFF2-40B4-BE49-F238E27FC236}">
                <a16:creationId xmlns:a16="http://schemas.microsoft.com/office/drawing/2014/main" id="{79013B68-7289-4F32-9BFF-BF0B1D0BAB51}"/>
              </a:ext>
            </a:extLst>
          </p:cNvPr>
          <p:cNvSpPr txBox="1"/>
          <p:nvPr/>
        </p:nvSpPr>
        <p:spPr>
          <a:xfrm>
            <a:off x="2156950" y="4068689"/>
            <a:ext cx="511679" cy="400110"/>
          </a:xfrm>
          <a:prstGeom prst="rect">
            <a:avLst/>
          </a:prstGeom>
          <a:noFill/>
        </p:spPr>
        <p:txBody>
          <a:bodyPr wrap="none" rtlCol="0">
            <a:spAutoFit/>
          </a:bodyPr>
          <a:lstStyle/>
          <a:p>
            <a:r>
              <a:rPr lang="en-US" sz="2000" dirty="0">
                <a:latin typeface="Verdana" panose="020B0604030504040204" pitchFamily="34" charset="0"/>
                <a:ea typeface="Verdana" panose="020B0604030504040204" pitchFamily="34" charset="0"/>
              </a:rPr>
              <a:t>48</a:t>
            </a:r>
          </a:p>
        </p:txBody>
      </p:sp>
      <p:sp>
        <p:nvSpPr>
          <p:cNvPr id="122" name="TextBox 121">
            <a:extLst>
              <a:ext uri="{FF2B5EF4-FFF2-40B4-BE49-F238E27FC236}">
                <a16:creationId xmlns:a16="http://schemas.microsoft.com/office/drawing/2014/main" id="{1D1323D8-5E2A-44A6-959D-86A876021CF0}"/>
              </a:ext>
            </a:extLst>
          </p:cNvPr>
          <p:cNvSpPr txBox="1"/>
          <p:nvPr/>
        </p:nvSpPr>
        <p:spPr>
          <a:xfrm>
            <a:off x="2231607" y="4647620"/>
            <a:ext cx="348172" cy="400110"/>
          </a:xfrm>
          <a:prstGeom prst="rect">
            <a:avLst/>
          </a:prstGeom>
          <a:noFill/>
        </p:spPr>
        <p:txBody>
          <a:bodyPr wrap="none" rtlCol="0">
            <a:spAutoFit/>
          </a:bodyPr>
          <a:lstStyle/>
          <a:p>
            <a:r>
              <a:rPr lang="en-US" sz="2000" dirty="0">
                <a:latin typeface="Verdana" panose="020B0604030504040204" pitchFamily="34" charset="0"/>
                <a:ea typeface="Verdana" panose="020B0604030504040204" pitchFamily="34" charset="0"/>
              </a:rPr>
              <a:t>0</a:t>
            </a:r>
          </a:p>
        </p:txBody>
      </p:sp>
      <p:sp>
        <p:nvSpPr>
          <p:cNvPr id="127" name="TextBox 126">
            <a:extLst>
              <a:ext uri="{FF2B5EF4-FFF2-40B4-BE49-F238E27FC236}">
                <a16:creationId xmlns:a16="http://schemas.microsoft.com/office/drawing/2014/main" id="{CAACB644-A510-4420-838C-CBD28D4C7DDB}"/>
              </a:ext>
            </a:extLst>
          </p:cNvPr>
          <p:cNvSpPr txBox="1"/>
          <p:nvPr/>
        </p:nvSpPr>
        <p:spPr>
          <a:xfrm>
            <a:off x="1433419" y="2276508"/>
            <a:ext cx="511679" cy="400110"/>
          </a:xfrm>
          <a:prstGeom prst="rect">
            <a:avLst/>
          </a:prstGeom>
          <a:noFill/>
        </p:spPr>
        <p:txBody>
          <a:bodyPr wrap="none" rtlCol="0">
            <a:spAutoFit/>
          </a:bodyPr>
          <a:lstStyle/>
          <a:p>
            <a:r>
              <a:rPr lang="en-US" sz="2000" dirty="0">
                <a:latin typeface="Verdana" panose="020B0604030504040204" pitchFamily="34" charset="0"/>
                <a:ea typeface="Verdana" panose="020B0604030504040204" pitchFamily="34" charset="0"/>
              </a:rPr>
              <a:t>16</a:t>
            </a:r>
          </a:p>
        </p:txBody>
      </p:sp>
      <p:grpSp>
        <p:nvGrpSpPr>
          <p:cNvPr id="15" name="Group 14">
            <a:extLst>
              <a:ext uri="{FF2B5EF4-FFF2-40B4-BE49-F238E27FC236}">
                <a16:creationId xmlns:a16="http://schemas.microsoft.com/office/drawing/2014/main" id="{31CC62C5-1869-49F8-A61A-DB2A9803D957}"/>
              </a:ext>
            </a:extLst>
          </p:cNvPr>
          <p:cNvGrpSpPr/>
          <p:nvPr/>
        </p:nvGrpSpPr>
        <p:grpSpPr>
          <a:xfrm>
            <a:off x="1916958" y="3182738"/>
            <a:ext cx="1275380" cy="406276"/>
            <a:chOff x="1916958" y="3182738"/>
            <a:chExt cx="1275380" cy="406276"/>
          </a:xfrm>
        </p:grpSpPr>
        <p:sp>
          <p:nvSpPr>
            <p:cNvPr id="124" name="TextBox 123">
              <a:extLst>
                <a:ext uri="{FF2B5EF4-FFF2-40B4-BE49-F238E27FC236}">
                  <a16:creationId xmlns:a16="http://schemas.microsoft.com/office/drawing/2014/main" id="{91E0E0BD-3D76-4534-BC8A-AC6DDE348D6D}"/>
                </a:ext>
              </a:extLst>
            </p:cNvPr>
            <p:cNvSpPr txBox="1"/>
            <p:nvPr/>
          </p:nvSpPr>
          <p:spPr>
            <a:xfrm>
              <a:off x="1916958" y="3188904"/>
              <a:ext cx="792205" cy="400110"/>
            </a:xfrm>
            <a:prstGeom prst="rect">
              <a:avLst/>
            </a:prstGeom>
            <a:noFill/>
          </p:spPr>
          <p:txBody>
            <a:bodyPr wrap="none" rtlCol="0">
              <a:spAutoFit/>
            </a:bodyPr>
            <a:lstStyle/>
            <a:p>
              <a:r>
                <a:rPr lang="en-US" sz="2000" u="sng" dirty="0">
                  <a:latin typeface="Verdana" panose="020B0604030504040204" pitchFamily="34" charset="0"/>
                  <a:ea typeface="Verdana" panose="020B0604030504040204" pitchFamily="34" charset="0"/>
                </a:rPr>
                <a:t>-320</a:t>
              </a:r>
            </a:p>
          </p:txBody>
        </p:sp>
        <p:sp>
          <p:nvSpPr>
            <p:cNvPr id="129" name="TextBox 128">
              <a:extLst>
                <a:ext uri="{FF2B5EF4-FFF2-40B4-BE49-F238E27FC236}">
                  <a16:creationId xmlns:a16="http://schemas.microsoft.com/office/drawing/2014/main" id="{8319AE8D-5B13-49C2-ADB5-D994C75A3B5D}"/>
                </a:ext>
              </a:extLst>
            </p:cNvPr>
            <p:cNvSpPr txBox="1"/>
            <p:nvPr/>
          </p:nvSpPr>
          <p:spPr>
            <a:xfrm>
              <a:off x="2680659" y="3182738"/>
              <a:ext cx="511679" cy="400110"/>
            </a:xfrm>
            <a:prstGeom prst="rect">
              <a:avLst/>
            </a:prstGeom>
            <a:noFill/>
          </p:spPr>
          <p:txBody>
            <a:bodyPr wrap="none" rtlCol="0">
              <a:spAutoFit/>
            </a:bodyPr>
            <a:lstStyle/>
            <a:p>
              <a:r>
                <a:rPr lang="en-US" sz="2000" dirty="0">
                  <a:solidFill>
                    <a:srgbClr val="FF0000"/>
                  </a:solidFill>
                  <a:latin typeface="Verdana" panose="020B0604030504040204" pitchFamily="34" charset="0"/>
                  <a:ea typeface="Verdana" panose="020B0604030504040204" pitchFamily="34" charset="0"/>
                </a:rPr>
                <a:t>20</a:t>
              </a:r>
            </a:p>
          </p:txBody>
        </p:sp>
      </p:grpSp>
      <p:grpSp>
        <p:nvGrpSpPr>
          <p:cNvPr id="13" name="Group 12">
            <a:extLst>
              <a:ext uri="{FF2B5EF4-FFF2-40B4-BE49-F238E27FC236}">
                <a16:creationId xmlns:a16="http://schemas.microsoft.com/office/drawing/2014/main" id="{74D75A5B-965A-4AA5-BB8C-61DC37FFF411}"/>
              </a:ext>
            </a:extLst>
          </p:cNvPr>
          <p:cNvGrpSpPr/>
          <p:nvPr/>
        </p:nvGrpSpPr>
        <p:grpSpPr>
          <a:xfrm>
            <a:off x="1877017" y="2572984"/>
            <a:ext cx="1315321" cy="426532"/>
            <a:chOff x="1877017" y="2572984"/>
            <a:chExt cx="1315321" cy="426532"/>
          </a:xfrm>
        </p:grpSpPr>
        <p:sp>
          <p:nvSpPr>
            <p:cNvPr id="123" name="TextBox 122">
              <a:extLst>
                <a:ext uri="{FF2B5EF4-FFF2-40B4-BE49-F238E27FC236}">
                  <a16:creationId xmlns:a16="http://schemas.microsoft.com/office/drawing/2014/main" id="{1B9DC44F-ACBE-4A49-83F6-9C46A738B75C}"/>
                </a:ext>
              </a:extLst>
            </p:cNvPr>
            <p:cNvSpPr txBox="1"/>
            <p:nvPr/>
          </p:nvSpPr>
          <p:spPr>
            <a:xfrm>
              <a:off x="1877017" y="2599406"/>
              <a:ext cx="792205" cy="400110"/>
            </a:xfrm>
            <a:prstGeom prst="rect">
              <a:avLst/>
            </a:prstGeom>
            <a:noFill/>
          </p:spPr>
          <p:txBody>
            <a:bodyPr wrap="none" rtlCol="0">
              <a:spAutoFit/>
            </a:bodyPr>
            <a:lstStyle/>
            <a:p>
              <a:r>
                <a:rPr lang="en-US" sz="2000" u="sng" dirty="0">
                  <a:latin typeface="Verdana" panose="020B0604030504040204" pitchFamily="34" charset="0"/>
                  <a:ea typeface="Verdana" panose="020B0604030504040204" pitchFamily="34" charset="0"/>
                </a:rPr>
                <a:t>-320</a:t>
              </a:r>
            </a:p>
          </p:txBody>
        </p:sp>
        <p:sp>
          <p:nvSpPr>
            <p:cNvPr id="130" name="TextBox 129">
              <a:extLst>
                <a:ext uri="{FF2B5EF4-FFF2-40B4-BE49-F238E27FC236}">
                  <a16:creationId xmlns:a16="http://schemas.microsoft.com/office/drawing/2014/main" id="{4C21E4B6-65D3-4261-A912-F910F749A96C}"/>
                </a:ext>
              </a:extLst>
            </p:cNvPr>
            <p:cNvSpPr txBox="1"/>
            <p:nvPr/>
          </p:nvSpPr>
          <p:spPr>
            <a:xfrm>
              <a:off x="2680659" y="2572984"/>
              <a:ext cx="511679" cy="400110"/>
            </a:xfrm>
            <a:prstGeom prst="rect">
              <a:avLst/>
            </a:prstGeom>
            <a:noFill/>
          </p:spPr>
          <p:txBody>
            <a:bodyPr wrap="none" rtlCol="0">
              <a:spAutoFit/>
            </a:bodyPr>
            <a:lstStyle/>
            <a:p>
              <a:r>
                <a:rPr lang="en-US" sz="2000" dirty="0">
                  <a:solidFill>
                    <a:srgbClr val="FF0000"/>
                  </a:solidFill>
                  <a:latin typeface="Verdana" panose="020B0604030504040204" pitchFamily="34" charset="0"/>
                  <a:ea typeface="Verdana" panose="020B0604030504040204" pitchFamily="34" charset="0"/>
                </a:rPr>
                <a:t>20</a:t>
              </a:r>
            </a:p>
          </p:txBody>
        </p:sp>
      </p:grpSp>
      <p:grpSp>
        <p:nvGrpSpPr>
          <p:cNvPr id="16" name="Group 15">
            <a:extLst>
              <a:ext uri="{FF2B5EF4-FFF2-40B4-BE49-F238E27FC236}">
                <a16:creationId xmlns:a16="http://schemas.microsoft.com/office/drawing/2014/main" id="{01D3483C-4467-4B43-B53D-5FFB875D3911}"/>
              </a:ext>
            </a:extLst>
          </p:cNvPr>
          <p:cNvGrpSpPr/>
          <p:nvPr/>
        </p:nvGrpSpPr>
        <p:grpSpPr>
          <a:xfrm>
            <a:off x="2042110" y="3780083"/>
            <a:ext cx="1150228" cy="436573"/>
            <a:chOff x="2042110" y="3780083"/>
            <a:chExt cx="1150228" cy="436573"/>
          </a:xfrm>
        </p:grpSpPr>
        <p:sp>
          <p:nvSpPr>
            <p:cNvPr id="125" name="TextBox 124">
              <a:extLst>
                <a:ext uri="{FF2B5EF4-FFF2-40B4-BE49-F238E27FC236}">
                  <a16:creationId xmlns:a16="http://schemas.microsoft.com/office/drawing/2014/main" id="{CEFE1FA9-3F6C-4C7D-A4A0-65E739831AFB}"/>
                </a:ext>
              </a:extLst>
            </p:cNvPr>
            <p:cNvSpPr txBox="1"/>
            <p:nvPr/>
          </p:nvSpPr>
          <p:spPr>
            <a:xfrm>
              <a:off x="2042110" y="3816546"/>
              <a:ext cx="628698" cy="400110"/>
            </a:xfrm>
            <a:prstGeom prst="rect">
              <a:avLst/>
            </a:prstGeom>
            <a:noFill/>
          </p:spPr>
          <p:txBody>
            <a:bodyPr wrap="none" rtlCol="0">
              <a:spAutoFit/>
            </a:bodyPr>
            <a:lstStyle/>
            <a:p>
              <a:r>
                <a:rPr lang="en-US" sz="2000" u="sng" dirty="0">
                  <a:latin typeface="Verdana" panose="020B0604030504040204" pitchFamily="34" charset="0"/>
                  <a:ea typeface="Verdana" panose="020B0604030504040204" pitchFamily="34" charset="0"/>
                </a:rPr>
                <a:t>-80</a:t>
              </a:r>
            </a:p>
          </p:txBody>
        </p:sp>
        <p:sp>
          <p:nvSpPr>
            <p:cNvPr id="131" name="TextBox 130">
              <a:extLst>
                <a:ext uri="{FF2B5EF4-FFF2-40B4-BE49-F238E27FC236}">
                  <a16:creationId xmlns:a16="http://schemas.microsoft.com/office/drawing/2014/main" id="{D89AA0DD-3691-4127-A8DB-E69292398C5C}"/>
                </a:ext>
              </a:extLst>
            </p:cNvPr>
            <p:cNvSpPr txBox="1"/>
            <p:nvPr/>
          </p:nvSpPr>
          <p:spPr>
            <a:xfrm>
              <a:off x="2844166" y="3780083"/>
              <a:ext cx="348172" cy="400110"/>
            </a:xfrm>
            <a:prstGeom prst="rect">
              <a:avLst/>
            </a:prstGeom>
            <a:noFill/>
          </p:spPr>
          <p:txBody>
            <a:bodyPr wrap="none" rtlCol="0">
              <a:spAutoFit/>
            </a:bodyPr>
            <a:lstStyle/>
            <a:p>
              <a:r>
                <a:rPr lang="en-US" sz="2000" dirty="0">
                  <a:solidFill>
                    <a:srgbClr val="FF0000"/>
                  </a:solidFill>
                  <a:latin typeface="Verdana" panose="020B0604030504040204" pitchFamily="34" charset="0"/>
                  <a:ea typeface="Verdana" panose="020B0604030504040204" pitchFamily="34" charset="0"/>
                </a:rPr>
                <a:t>5</a:t>
              </a:r>
            </a:p>
          </p:txBody>
        </p:sp>
      </p:grpSp>
      <p:grpSp>
        <p:nvGrpSpPr>
          <p:cNvPr id="17" name="Group 16">
            <a:extLst>
              <a:ext uri="{FF2B5EF4-FFF2-40B4-BE49-F238E27FC236}">
                <a16:creationId xmlns:a16="http://schemas.microsoft.com/office/drawing/2014/main" id="{81408100-95F0-403B-AD36-AE38F39C2B2D}"/>
              </a:ext>
            </a:extLst>
          </p:cNvPr>
          <p:cNvGrpSpPr/>
          <p:nvPr/>
        </p:nvGrpSpPr>
        <p:grpSpPr>
          <a:xfrm>
            <a:off x="2034752" y="4358471"/>
            <a:ext cx="1157586" cy="400110"/>
            <a:chOff x="2034752" y="4358471"/>
            <a:chExt cx="1157586" cy="400110"/>
          </a:xfrm>
        </p:grpSpPr>
        <p:sp>
          <p:nvSpPr>
            <p:cNvPr id="126" name="TextBox 125">
              <a:extLst>
                <a:ext uri="{FF2B5EF4-FFF2-40B4-BE49-F238E27FC236}">
                  <a16:creationId xmlns:a16="http://schemas.microsoft.com/office/drawing/2014/main" id="{6271601D-C813-4C0B-B906-6A005EEE5AE0}"/>
                </a:ext>
              </a:extLst>
            </p:cNvPr>
            <p:cNvSpPr txBox="1"/>
            <p:nvPr/>
          </p:nvSpPr>
          <p:spPr>
            <a:xfrm>
              <a:off x="2034752" y="4358471"/>
              <a:ext cx="628698" cy="400110"/>
            </a:xfrm>
            <a:prstGeom prst="rect">
              <a:avLst/>
            </a:prstGeom>
            <a:noFill/>
          </p:spPr>
          <p:txBody>
            <a:bodyPr wrap="none" rtlCol="0">
              <a:spAutoFit/>
            </a:bodyPr>
            <a:lstStyle/>
            <a:p>
              <a:r>
                <a:rPr lang="en-US" sz="2000" u="sng" dirty="0">
                  <a:latin typeface="Verdana" panose="020B0604030504040204" pitchFamily="34" charset="0"/>
                  <a:ea typeface="Verdana" panose="020B0604030504040204" pitchFamily="34" charset="0"/>
                </a:rPr>
                <a:t>-48</a:t>
              </a:r>
            </a:p>
          </p:txBody>
        </p:sp>
        <p:sp>
          <p:nvSpPr>
            <p:cNvPr id="132" name="TextBox 131">
              <a:extLst>
                <a:ext uri="{FF2B5EF4-FFF2-40B4-BE49-F238E27FC236}">
                  <a16:creationId xmlns:a16="http://schemas.microsoft.com/office/drawing/2014/main" id="{CC5D5BD4-C9C4-42CD-B97B-B47C73580021}"/>
                </a:ext>
              </a:extLst>
            </p:cNvPr>
            <p:cNvSpPr txBox="1"/>
            <p:nvPr/>
          </p:nvSpPr>
          <p:spPr>
            <a:xfrm>
              <a:off x="2844166" y="4358471"/>
              <a:ext cx="348172" cy="400110"/>
            </a:xfrm>
            <a:prstGeom prst="rect">
              <a:avLst/>
            </a:prstGeom>
            <a:noFill/>
          </p:spPr>
          <p:txBody>
            <a:bodyPr wrap="none" rtlCol="0">
              <a:spAutoFit/>
            </a:bodyPr>
            <a:lstStyle/>
            <a:p>
              <a:r>
                <a:rPr lang="en-US" sz="2000" dirty="0">
                  <a:solidFill>
                    <a:srgbClr val="FF0000"/>
                  </a:solidFill>
                  <a:latin typeface="Verdana" panose="020B0604030504040204" pitchFamily="34" charset="0"/>
                  <a:ea typeface="Verdana" panose="020B0604030504040204" pitchFamily="34" charset="0"/>
                </a:rPr>
                <a:t>3</a:t>
              </a:r>
            </a:p>
          </p:txBody>
        </p:sp>
      </p:grpSp>
    </p:spTree>
    <p:extLst>
      <p:ext uri="{BB962C8B-B14F-4D97-AF65-F5344CB8AC3E}">
        <p14:creationId xmlns:p14="http://schemas.microsoft.com/office/powerpoint/2010/main" val="15394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98" grpId="0"/>
      <p:bldP spid="96" grpId="0"/>
      <p:bldP spid="94" grpId="0"/>
      <p:bldP spid="116" grpId="0"/>
      <p:bldP spid="119" grpId="0"/>
      <p:bldP spid="120" grpId="0"/>
      <p:bldP spid="121" grpId="0"/>
      <p:bldP spid="1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274637"/>
                <a:ext cx="8229600" cy="685800"/>
              </a:xfrm>
            </p:spPr>
            <p:txBody>
              <a:bodyPr>
                <a:normAutofit/>
              </a:bodyPr>
              <a:lstStyle/>
              <a:p>
                <a:r>
                  <a:rPr lang="en-US" sz="2800" dirty="0"/>
                  <a:t>123</a:t>
                </a: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dirty="0"/>
                  <a:t>5=24 R3</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274637"/>
                <a:ext cx="8229600" cy="685800"/>
              </a:xfrm>
              <a:blipFill>
                <a:blip r:embed="rId3"/>
                <a:stretch>
                  <a:fillRect b="-10909"/>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1F896FAE-F656-48B9-88F4-A8DE921E6211}"/>
              </a:ext>
            </a:extLst>
          </p:cNvPr>
          <p:cNvSpPr txBox="1"/>
          <p:nvPr/>
        </p:nvSpPr>
        <p:spPr>
          <a:xfrm>
            <a:off x="457200" y="1263885"/>
            <a:ext cx="8382002" cy="1200329"/>
          </a:xfrm>
          <a:prstGeom prst="rect">
            <a:avLst/>
          </a:prstGeom>
          <a:noFill/>
        </p:spPr>
        <p:txBody>
          <a:bodyPr wrap="square" rtlCol="0">
            <a:spAutoFit/>
          </a:bodyPr>
          <a:lstStyle/>
          <a:p>
            <a:r>
              <a:rPr lang="en-US" sz="2400" dirty="0">
                <a:solidFill>
                  <a:srgbClr val="00B050"/>
                </a:solidFill>
                <a:latin typeface="Verdana" panose="020B0604030504040204" pitchFamily="34" charset="0"/>
                <a:ea typeface="Verdana" panose="020B0604030504040204" pitchFamily="34" charset="0"/>
              </a:rPr>
              <a:t>Study the problems below. Write what each remainder means. Then write the answer to each problem.</a:t>
            </a:r>
          </a:p>
        </p:txBody>
      </p:sp>
      <p:sp>
        <p:nvSpPr>
          <p:cNvPr id="12" name="TextBox 11">
            <a:extLst>
              <a:ext uri="{FF2B5EF4-FFF2-40B4-BE49-F238E27FC236}">
                <a16:creationId xmlns:a16="http://schemas.microsoft.com/office/drawing/2014/main" id="{F11835EC-5F19-42D8-B235-9B8D287228D0}"/>
              </a:ext>
            </a:extLst>
          </p:cNvPr>
          <p:cNvSpPr txBox="1"/>
          <p:nvPr/>
        </p:nvSpPr>
        <p:spPr>
          <a:xfrm>
            <a:off x="2849970" y="4196182"/>
            <a:ext cx="5989232" cy="1785104"/>
          </a:xfrm>
          <a:prstGeom prst="rect">
            <a:avLst/>
          </a:prstGeom>
          <a:noFill/>
        </p:spPr>
        <p:txBody>
          <a:bodyPr wrap="square" rtlCol="0">
            <a:spAutoFit/>
          </a:bodyPr>
          <a:lstStyle/>
          <a:p>
            <a:pPr marL="7938" indent="-7938"/>
            <a:r>
              <a:rPr lang="en-US" sz="2200" dirty="0">
                <a:solidFill>
                  <a:srgbClr val="0000FF"/>
                </a:solidFill>
                <a:latin typeface="Verdana" panose="020B0604030504040204" pitchFamily="34" charset="0"/>
                <a:ea typeface="Verdana" panose="020B0604030504040204" pitchFamily="34" charset="0"/>
              </a:rPr>
              <a:t>There are 123 soccer players that are going to a tournament. </a:t>
            </a:r>
          </a:p>
          <a:p>
            <a:pPr marL="7938" indent="-7938"/>
            <a:r>
              <a:rPr lang="en-US" sz="2200" dirty="0">
                <a:solidFill>
                  <a:srgbClr val="0000FF"/>
                </a:solidFill>
                <a:latin typeface="Verdana" panose="020B0604030504040204" pitchFamily="34" charset="0"/>
                <a:ea typeface="Verdana" panose="020B0604030504040204" pitchFamily="34" charset="0"/>
              </a:rPr>
              <a:t>If 5 players can fit in each car, </a:t>
            </a:r>
          </a:p>
          <a:p>
            <a:pPr marL="7938" indent="-7938"/>
            <a:r>
              <a:rPr lang="en-US" sz="2200" dirty="0">
                <a:solidFill>
                  <a:srgbClr val="0000FF"/>
                </a:solidFill>
                <a:latin typeface="Verdana" panose="020B0604030504040204" pitchFamily="34" charset="0"/>
                <a:ea typeface="Verdana" panose="020B0604030504040204" pitchFamily="34" charset="0"/>
              </a:rPr>
              <a:t>how many cars are needed to take all of the players?</a:t>
            </a:r>
          </a:p>
        </p:txBody>
      </p:sp>
      <p:sp>
        <p:nvSpPr>
          <p:cNvPr id="5" name="Rectangle 4">
            <a:extLst>
              <a:ext uri="{FF2B5EF4-FFF2-40B4-BE49-F238E27FC236}">
                <a16:creationId xmlns:a16="http://schemas.microsoft.com/office/drawing/2014/main" id="{1A70561D-0AD8-45DF-832D-E301F09FAD8A}"/>
              </a:ext>
            </a:extLst>
          </p:cNvPr>
          <p:cNvSpPr/>
          <p:nvPr/>
        </p:nvSpPr>
        <p:spPr>
          <a:xfrm>
            <a:off x="762992" y="2545823"/>
            <a:ext cx="5291299" cy="1107996"/>
          </a:xfrm>
          <a:prstGeom prst="rect">
            <a:avLst/>
          </a:prstGeom>
          <a:ln>
            <a:noFill/>
          </a:ln>
        </p:spPr>
        <p:txBody>
          <a:bodyPr wrap="square">
            <a:spAutoFit/>
          </a:bodyPr>
          <a:lstStyle/>
          <a:p>
            <a:pPr marL="57150" indent="-7938"/>
            <a:r>
              <a:rPr lang="en-US" sz="2200" dirty="0">
                <a:solidFill>
                  <a:srgbClr val="0000FF"/>
                </a:solidFill>
                <a:latin typeface="Verdana" panose="020B0604030504040204" pitchFamily="34" charset="0"/>
                <a:ea typeface="Verdana" panose="020B0604030504040204" pitchFamily="34" charset="0"/>
              </a:rPr>
              <a:t>There are 123 packages of pencils.  If 5 packages fit in a box, </a:t>
            </a:r>
          </a:p>
          <a:p>
            <a:pPr marL="57150" indent="-7938"/>
            <a:r>
              <a:rPr lang="en-US" sz="2200" dirty="0">
                <a:solidFill>
                  <a:srgbClr val="0000FF"/>
                </a:solidFill>
                <a:latin typeface="Verdana" panose="020B0604030504040204" pitchFamily="34" charset="0"/>
                <a:ea typeface="Verdana" panose="020B0604030504040204" pitchFamily="34" charset="0"/>
              </a:rPr>
              <a:t>how many full boxes can be filled?       </a:t>
            </a:r>
          </a:p>
        </p:txBody>
      </p:sp>
      <p:pic>
        <p:nvPicPr>
          <p:cNvPr id="5122" name="Picture 2" descr="Pencil">
            <a:extLst>
              <a:ext uri="{FF2B5EF4-FFF2-40B4-BE49-F238E27FC236}">
                <a16:creationId xmlns:a16="http://schemas.microsoft.com/office/drawing/2014/main" id="{E377A6DE-4734-4636-84F4-37FB8C0F61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0673" y="2502350"/>
            <a:ext cx="1482413" cy="160695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free clipart of people in a car">
            <a:extLst>
              <a:ext uri="{FF2B5EF4-FFF2-40B4-BE49-F238E27FC236}">
                <a16:creationId xmlns:a16="http://schemas.microsoft.com/office/drawing/2014/main" id="{BBC1B9BD-8D1C-4A00-8AC4-D58E42AEF3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988" y="4254301"/>
            <a:ext cx="2007215" cy="1544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65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07443-B7C2-1446-B620-186F00B1D348}"/>
              </a:ext>
            </a:extLst>
          </p:cNvPr>
          <p:cNvSpPr>
            <a:spLocks noGrp="1"/>
          </p:cNvSpPr>
          <p:nvPr>
            <p:ph type="title"/>
          </p:nvPr>
        </p:nvSpPr>
        <p:spPr>
          <a:xfrm>
            <a:off x="457200" y="298784"/>
            <a:ext cx="8229600" cy="685800"/>
          </a:xfrm>
        </p:spPr>
        <p:txBody>
          <a:bodyPr>
            <a:noAutofit/>
          </a:bodyPr>
          <a:lstStyle/>
          <a:p>
            <a:r>
              <a:rPr lang="en-US" sz="2800" dirty="0"/>
              <a:t>MOVING TO THE STANDARD ALGORITHM</a:t>
            </a:r>
          </a:p>
        </p:txBody>
      </p:sp>
      <p:sp>
        <p:nvSpPr>
          <p:cNvPr id="3" name="Content Placeholder 2">
            <a:extLst>
              <a:ext uri="{FF2B5EF4-FFF2-40B4-BE49-F238E27FC236}">
                <a16:creationId xmlns:a16="http://schemas.microsoft.com/office/drawing/2014/main" id="{0FC70ED6-37AD-FD49-B7C1-65F974AFB14E}"/>
              </a:ext>
            </a:extLst>
          </p:cNvPr>
          <p:cNvSpPr>
            <a:spLocks noGrp="1"/>
          </p:cNvSpPr>
          <p:nvPr>
            <p:ph idx="1"/>
          </p:nvPr>
        </p:nvSpPr>
        <p:spPr>
          <a:xfrm>
            <a:off x="408683" y="1225624"/>
            <a:ext cx="8229600" cy="419824"/>
          </a:xfrm>
        </p:spPr>
        <p:txBody>
          <a:bodyPr>
            <a:noAutofit/>
          </a:bodyPr>
          <a:lstStyle/>
          <a:p>
            <a:pPr marL="0" indent="0">
              <a:buNone/>
            </a:pPr>
            <a:r>
              <a:rPr lang="en-US" sz="2000" dirty="0">
                <a:solidFill>
                  <a:srgbClr val="0000FF"/>
                </a:solidFill>
              </a:rPr>
              <a:t>(2) Compute </a:t>
            </a:r>
            <a:r>
              <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rPr>
              <a:t>963     14.</a:t>
            </a:r>
          </a:p>
        </p:txBody>
      </p:sp>
      <p:sp>
        <p:nvSpPr>
          <p:cNvPr id="34" name="TextBox 33">
            <a:extLst>
              <a:ext uri="{FF2B5EF4-FFF2-40B4-BE49-F238E27FC236}">
                <a16:creationId xmlns:a16="http://schemas.microsoft.com/office/drawing/2014/main" id="{C9A7FED0-26D0-7F43-A57E-0A2CAB52BA01}"/>
              </a:ext>
            </a:extLst>
          </p:cNvPr>
          <p:cNvSpPr txBox="1"/>
          <p:nvPr/>
        </p:nvSpPr>
        <p:spPr>
          <a:xfrm>
            <a:off x="1283595" y="2236815"/>
            <a:ext cx="1394934" cy="400110"/>
          </a:xfrm>
          <a:prstGeom prst="rect">
            <a:avLst/>
          </a:prstGeom>
          <a:noFill/>
        </p:spPr>
        <p:txBody>
          <a:bodyPr wrap="non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Chunking</a:t>
            </a:r>
          </a:p>
        </p:txBody>
      </p:sp>
      <p:grpSp>
        <p:nvGrpSpPr>
          <p:cNvPr id="41" name="Group 40">
            <a:extLst>
              <a:ext uri="{FF2B5EF4-FFF2-40B4-BE49-F238E27FC236}">
                <a16:creationId xmlns:a16="http://schemas.microsoft.com/office/drawing/2014/main" id="{8BB8BCFF-8FDD-5649-922D-226241982CE7}"/>
              </a:ext>
            </a:extLst>
          </p:cNvPr>
          <p:cNvGrpSpPr/>
          <p:nvPr/>
        </p:nvGrpSpPr>
        <p:grpSpPr>
          <a:xfrm>
            <a:off x="1218015" y="2879900"/>
            <a:ext cx="1492716" cy="3416320"/>
            <a:chOff x="1028700" y="2374592"/>
            <a:chExt cx="1492716" cy="3416320"/>
          </a:xfrm>
        </p:grpSpPr>
        <p:sp>
          <p:nvSpPr>
            <p:cNvPr id="36" name="TextBox 35">
              <a:extLst>
                <a:ext uri="{FF2B5EF4-FFF2-40B4-BE49-F238E27FC236}">
                  <a16:creationId xmlns:a16="http://schemas.microsoft.com/office/drawing/2014/main" id="{0C7181DE-F3B6-2E43-9327-4743EB954CFB}"/>
                </a:ext>
              </a:extLst>
            </p:cNvPr>
            <p:cNvSpPr txBox="1"/>
            <p:nvPr/>
          </p:nvSpPr>
          <p:spPr>
            <a:xfrm>
              <a:off x="1028700" y="2374592"/>
              <a:ext cx="1492716" cy="3416320"/>
            </a:xfrm>
            <a:prstGeom prst="rect">
              <a:avLst/>
            </a:prstGeom>
            <a:noFill/>
          </p:spPr>
          <p:txBody>
            <a:bodyPr wrap="none" rtlCol="0">
              <a:spAutoFit/>
            </a:bodyPr>
            <a:lstStyle/>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14)963</a:t>
              </a: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                </a:t>
              </a:r>
            </a:p>
          </p:txBody>
        </p:sp>
        <p:cxnSp>
          <p:nvCxnSpPr>
            <p:cNvPr id="38" name="Straight Connector 37">
              <a:extLst>
                <a:ext uri="{FF2B5EF4-FFF2-40B4-BE49-F238E27FC236}">
                  <a16:creationId xmlns:a16="http://schemas.microsoft.com/office/drawing/2014/main" id="{8B014781-324E-D043-AB56-9FEC93828C76}"/>
                </a:ext>
              </a:extLst>
            </p:cNvPr>
            <p:cNvCxnSpPr>
              <a:cxnSpLocks/>
            </p:cNvCxnSpPr>
            <p:nvPr/>
          </p:nvCxnSpPr>
          <p:spPr>
            <a:xfrm flipV="1">
              <a:off x="1422400" y="2685058"/>
              <a:ext cx="60714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F2859902-6A88-6747-A8ED-2B956B8DA846}"/>
                </a:ext>
              </a:extLst>
            </p:cNvPr>
            <p:cNvCxnSpPr>
              <a:cxnSpLocks/>
            </p:cNvCxnSpPr>
            <p:nvPr/>
          </p:nvCxnSpPr>
          <p:spPr>
            <a:xfrm>
              <a:off x="2029543" y="2694989"/>
              <a:ext cx="0" cy="146423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2" name="TextBox 41">
            <a:extLst>
              <a:ext uri="{FF2B5EF4-FFF2-40B4-BE49-F238E27FC236}">
                <a16:creationId xmlns:a16="http://schemas.microsoft.com/office/drawing/2014/main" id="{718209B5-CD30-F44C-BAB0-7EB7ECC8D9E8}"/>
              </a:ext>
            </a:extLst>
          </p:cNvPr>
          <p:cNvSpPr txBox="1"/>
          <p:nvPr/>
        </p:nvSpPr>
        <p:spPr>
          <a:xfrm>
            <a:off x="2235868" y="3416432"/>
            <a:ext cx="479618" cy="369332"/>
          </a:xfrm>
          <a:prstGeom prst="rect">
            <a:avLst/>
          </a:prstGeom>
          <a:noFill/>
        </p:spPr>
        <p:txBody>
          <a:bodyPr wrap="none" rtlCol="0">
            <a:spAutoFit/>
          </a:bodyPr>
          <a:lstStyle/>
          <a:p>
            <a:r>
              <a:rPr lang="en-US"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60</a:t>
            </a:r>
          </a:p>
        </p:txBody>
      </p:sp>
      <p:sp>
        <p:nvSpPr>
          <p:cNvPr id="43" name="TextBox 42">
            <a:extLst>
              <a:ext uri="{FF2B5EF4-FFF2-40B4-BE49-F238E27FC236}">
                <a16:creationId xmlns:a16="http://schemas.microsoft.com/office/drawing/2014/main" id="{1F272511-C869-F34E-9F5E-A4D2EB4BC7FC}"/>
              </a:ext>
            </a:extLst>
          </p:cNvPr>
          <p:cNvSpPr txBox="1"/>
          <p:nvPr/>
        </p:nvSpPr>
        <p:spPr>
          <a:xfrm>
            <a:off x="1424951" y="3417557"/>
            <a:ext cx="813043" cy="369332"/>
          </a:xfrm>
          <a:prstGeom prst="rect">
            <a:avLst/>
          </a:prstGeom>
          <a:noFill/>
        </p:spPr>
        <p:txBody>
          <a:bodyPr wrap="none" rtlCol="0">
            <a:spAutoFit/>
          </a:bodyPr>
          <a:lstStyle/>
          <a:p>
            <a:r>
              <a:rPr lang="en-US" u="sng"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- 840</a:t>
            </a:r>
          </a:p>
        </p:txBody>
      </p:sp>
      <p:sp>
        <p:nvSpPr>
          <p:cNvPr id="44" name="TextBox 43">
            <a:extLst>
              <a:ext uri="{FF2B5EF4-FFF2-40B4-BE49-F238E27FC236}">
                <a16:creationId xmlns:a16="http://schemas.microsoft.com/office/drawing/2014/main" id="{71FB2390-3AAC-EA42-B321-ED1F55122798}"/>
              </a:ext>
            </a:extLst>
          </p:cNvPr>
          <p:cNvSpPr txBox="1"/>
          <p:nvPr/>
        </p:nvSpPr>
        <p:spPr>
          <a:xfrm>
            <a:off x="1610899" y="3725254"/>
            <a:ext cx="627095" cy="369332"/>
          </a:xfrm>
          <a:prstGeom prst="rect">
            <a:avLst/>
          </a:prstGeom>
          <a:noFill/>
        </p:spPr>
        <p:txBody>
          <a:bodyPr wrap="non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123</a:t>
            </a:r>
          </a:p>
        </p:txBody>
      </p:sp>
      <p:sp>
        <p:nvSpPr>
          <p:cNvPr id="45" name="TextBox 44">
            <a:extLst>
              <a:ext uri="{FF2B5EF4-FFF2-40B4-BE49-F238E27FC236}">
                <a16:creationId xmlns:a16="http://schemas.microsoft.com/office/drawing/2014/main" id="{5AE69335-19BB-144B-B082-19E46131B1C8}"/>
              </a:ext>
            </a:extLst>
          </p:cNvPr>
          <p:cNvSpPr txBox="1"/>
          <p:nvPr/>
        </p:nvSpPr>
        <p:spPr>
          <a:xfrm>
            <a:off x="2166418" y="4000994"/>
            <a:ext cx="413896" cy="369332"/>
          </a:xfrm>
          <a:prstGeom prst="rect">
            <a:avLst/>
          </a:prstGeom>
          <a:noFill/>
        </p:spPr>
        <p:txBody>
          <a:bodyPr wrap="non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 </a:t>
            </a:r>
            <a:r>
              <a:rPr lang="en-US" dirty="0">
                <a:solidFill>
                  <a:srgbClr val="00B050"/>
                </a:solidFill>
                <a:latin typeface="Verdana" panose="020B0604030504040204" pitchFamily="34" charset="0"/>
                <a:ea typeface="Verdana" panose="020B0604030504040204" pitchFamily="34" charset="0"/>
                <a:cs typeface="Verdana" panose="020B0604030504040204" pitchFamily="34" charset="0"/>
              </a:rPr>
              <a:t>8</a:t>
            </a:r>
          </a:p>
        </p:txBody>
      </p:sp>
      <p:sp>
        <p:nvSpPr>
          <p:cNvPr id="46" name="TextBox 45">
            <a:extLst>
              <a:ext uri="{FF2B5EF4-FFF2-40B4-BE49-F238E27FC236}">
                <a16:creationId xmlns:a16="http://schemas.microsoft.com/office/drawing/2014/main" id="{79D70837-9A0F-D941-B51D-9DF870B89A27}"/>
              </a:ext>
            </a:extLst>
          </p:cNvPr>
          <p:cNvSpPr txBox="1"/>
          <p:nvPr/>
        </p:nvSpPr>
        <p:spPr>
          <a:xfrm>
            <a:off x="1424951" y="4002549"/>
            <a:ext cx="813043" cy="369332"/>
          </a:xfrm>
          <a:prstGeom prst="rect">
            <a:avLst/>
          </a:prstGeom>
          <a:noFill/>
        </p:spPr>
        <p:txBody>
          <a:bodyPr wrap="none" rtlCol="0">
            <a:spAutoFit/>
          </a:bodyPr>
          <a:lstStyle/>
          <a:p>
            <a:r>
              <a:rPr lang="en-US" u="sng" dirty="0">
                <a:solidFill>
                  <a:srgbClr val="00B050"/>
                </a:solidFill>
                <a:latin typeface="Verdana" panose="020B0604030504040204" pitchFamily="34" charset="0"/>
                <a:ea typeface="Verdana" panose="020B0604030504040204" pitchFamily="34" charset="0"/>
                <a:cs typeface="Verdana" panose="020B0604030504040204" pitchFamily="34" charset="0"/>
              </a:rPr>
              <a:t>- 112</a:t>
            </a:r>
          </a:p>
        </p:txBody>
      </p:sp>
      <p:sp>
        <p:nvSpPr>
          <p:cNvPr id="54" name="TextBox 53">
            <a:extLst>
              <a:ext uri="{FF2B5EF4-FFF2-40B4-BE49-F238E27FC236}">
                <a16:creationId xmlns:a16="http://schemas.microsoft.com/office/drawing/2014/main" id="{5D95CE14-4D36-8748-B4AE-D5D97B47F109}"/>
              </a:ext>
            </a:extLst>
          </p:cNvPr>
          <p:cNvSpPr txBox="1"/>
          <p:nvPr/>
        </p:nvSpPr>
        <p:spPr>
          <a:xfrm>
            <a:off x="1758376" y="4321081"/>
            <a:ext cx="479618" cy="369332"/>
          </a:xfrm>
          <a:prstGeom prst="rect">
            <a:avLst/>
          </a:prstGeom>
          <a:noFill/>
        </p:spPr>
        <p:txBody>
          <a:bodyPr wrap="none" rtlCol="0">
            <a:spAutoFit/>
          </a:bodyPr>
          <a:lstStyle/>
          <a:p>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11</a:t>
            </a:r>
          </a:p>
        </p:txBody>
      </p:sp>
      <p:sp>
        <p:nvSpPr>
          <p:cNvPr id="55" name="TextBox 54">
            <a:extLst>
              <a:ext uri="{FF2B5EF4-FFF2-40B4-BE49-F238E27FC236}">
                <a16:creationId xmlns:a16="http://schemas.microsoft.com/office/drawing/2014/main" id="{2A0C4165-514A-C948-A643-0A1E2153C870}"/>
              </a:ext>
            </a:extLst>
          </p:cNvPr>
          <p:cNvSpPr txBox="1"/>
          <p:nvPr/>
        </p:nvSpPr>
        <p:spPr>
          <a:xfrm>
            <a:off x="1755001" y="2851174"/>
            <a:ext cx="1098378" cy="369332"/>
          </a:xfrm>
          <a:prstGeom prst="rect">
            <a:avLst/>
          </a:prstGeom>
          <a:noFill/>
        </p:spPr>
        <p:txBody>
          <a:bodyPr wrap="none" rtlCol="0">
            <a:spAutoFit/>
          </a:bodyPr>
          <a:lstStyle/>
          <a:p>
            <a:r>
              <a:rPr lang="en-US"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6</a:t>
            </a:r>
            <a:r>
              <a:rPr lang="en-US" dirty="0">
                <a:solidFill>
                  <a:srgbClr val="00B050"/>
                </a:solidFill>
                <a:latin typeface="Verdana" panose="020B0604030504040204" pitchFamily="34" charset="0"/>
                <a:ea typeface="Verdana" panose="020B0604030504040204" pitchFamily="34" charset="0"/>
                <a:cs typeface="Verdana" panose="020B0604030504040204" pitchFamily="34" charset="0"/>
              </a:rPr>
              <a:t>8 </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R11</a:t>
            </a:r>
          </a:p>
        </p:txBody>
      </p:sp>
      <p:sp>
        <p:nvSpPr>
          <p:cNvPr id="56" name="TextBox 55">
            <a:extLst>
              <a:ext uri="{FF2B5EF4-FFF2-40B4-BE49-F238E27FC236}">
                <a16:creationId xmlns:a16="http://schemas.microsoft.com/office/drawing/2014/main" id="{5E3CC4E2-8E20-8F49-B314-24C16A84FA19}"/>
              </a:ext>
            </a:extLst>
          </p:cNvPr>
          <p:cNvSpPr txBox="1"/>
          <p:nvPr/>
        </p:nvSpPr>
        <p:spPr>
          <a:xfrm>
            <a:off x="5156208" y="2236815"/>
            <a:ext cx="2702984" cy="400110"/>
          </a:xfrm>
          <a:prstGeom prst="rect">
            <a:avLst/>
          </a:prstGeom>
          <a:noFill/>
        </p:spPr>
        <p:txBody>
          <a:bodyPr wrap="non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Standard Algorithm</a:t>
            </a:r>
          </a:p>
        </p:txBody>
      </p:sp>
      <p:sp>
        <p:nvSpPr>
          <p:cNvPr id="63" name="TextBox 62">
            <a:extLst>
              <a:ext uri="{FF2B5EF4-FFF2-40B4-BE49-F238E27FC236}">
                <a16:creationId xmlns:a16="http://schemas.microsoft.com/office/drawing/2014/main" id="{8359E9C3-CCA3-0346-88A1-834DA0F61FF5}"/>
              </a:ext>
            </a:extLst>
          </p:cNvPr>
          <p:cNvSpPr txBox="1"/>
          <p:nvPr/>
        </p:nvSpPr>
        <p:spPr>
          <a:xfrm>
            <a:off x="5941778" y="3766251"/>
            <a:ext cx="479618" cy="369332"/>
          </a:xfrm>
          <a:prstGeom prst="rect">
            <a:avLst/>
          </a:prstGeom>
          <a:noFill/>
        </p:spPr>
        <p:txBody>
          <a:bodyPr wrap="non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12</a:t>
            </a:r>
          </a:p>
        </p:txBody>
      </p:sp>
      <p:grpSp>
        <p:nvGrpSpPr>
          <p:cNvPr id="60" name="Group 59">
            <a:extLst>
              <a:ext uri="{FF2B5EF4-FFF2-40B4-BE49-F238E27FC236}">
                <a16:creationId xmlns:a16="http://schemas.microsoft.com/office/drawing/2014/main" id="{B6A16B66-F145-8841-8091-E73E50105F24}"/>
              </a:ext>
            </a:extLst>
          </p:cNvPr>
          <p:cNvGrpSpPr/>
          <p:nvPr/>
        </p:nvGrpSpPr>
        <p:grpSpPr>
          <a:xfrm>
            <a:off x="5549386" y="2914608"/>
            <a:ext cx="1026243" cy="646331"/>
            <a:chOff x="4876800" y="2159000"/>
            <a:chExt cx="1026243" cy="646331"/>
          </a:xfrm>
        </p:grpSpPr>
        <p:sp>
          <p:nvSpPr>
            <p:cNvPr id="57" name="TextBox 56">
              <a:extLst>
                <a:ext uri="{FF2B5EF4-FFF2-40B4-BE49-F238E27FC236}">
                  <a16:creationId xmlns:a16="http://schemas.microsoft.com/office/drawing/2014/main" id="{E2E1DD9D-7A15-6C40-8730-459A8C2D9638}"/>
                </a:ext>
              </a:extLst>
            </p:cNvPr>
            <p:cNvSpPr txBox="1"/>
            <p:nvPr/>
          </p:nvSpPr>
          <p:spPr>
            <a:xfrm>
              <a:off x="4876800" y="2159000"/>
              <a:ext cx="1026243" cy="646331"/>
            </a:xfrm>
            <a:prstGeom prst="rect">
              <a:avLst/>
            </a:prstGeom>
            <a:noFill/>
          </p:spPr>
          <p:txBody>
            <a:bodyPr wrap="none" rtlCol="0">
              <a:spAutoFit/>
            </a:bodyPr>
            <a:lstStyle/>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14)963</a:t>
              </a:r>
            </a:p>
          </p:txBody>
        </p:sp>
        <p:cxnSp>
          <p:nvCxnSpPr>
            <p:cNvPr id="59" name="Straight Connector 58">
              <a:extLst>
                <a:ext uri="{FF2B5EF4-FFF2-40B4-BE49-F238E27FC236}">
                  <a16:creationId xmlns:a16="http://schemas.microsoft.com/office/drawing/2014/main" id="{C53B6D86-6177-1844-A871-5907D17AFA03}"/>
                </a:ext>
              </a:extLst>
            </p:cNvPr>
            <p:cNvCxnSpPr>
              <a:cxnSpLocks/>
            </p:cNvCxnSpPr>
            <p:nvPr/>
          </p:nvCxnSpPr>
          <p:spPr>
            <a:xfrm flipV="1">
              <a:off x="5258625" y="2482166"/>
              <a:ext cx="594443" cy="38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1" name="TextBox 60">
            <a:extLst>
              <a:ext uri="{FF2B5EF4-FFF2-40B4-BE49-F238E27FC236}">
                <a16:creationId xmlns:a16="http://schemas.microsoft.com/office/drawing/2014/main" id="{5A9B1A23-C931-2F46-AC98-FD70D13985BA}"/>
              </a:ext>
            </a:extLst>
          </p:cNvPr>
          <p:cNvSpPr txBox="1"/>
          <p:nvPr/>
        </p:nvSpPr>
        <p:spPr>
          <a:xfrm>
            <a:off x="6085811" y="2858251"/>
            <a:ext cx="332142" cy="369332"/>
          </a:xfrm>
          <a:prstGeom prst="rect">
            <a:avLst/>
          </a:prstGeom>
          <a:noFill/>
        </p:spPr>
        <p:txBody>
          <a:bodyPr wrap="none" rtlCol="0">
            <a:spAutoFit/>
          </a:bodyPr>
          <a:lstStyle/>
          <a:p>
            <a:r>
              <a:rPr lang="en-US"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6</a:t>
            </a:r>
          </a:p>
        </p:txBody>
      </p:sp>
      <p:sp>
        <p:nvSpPr>
          <p:cNvPr id="62" name="TextBox 61">
            <a:extLst>
              <a:ext uri="{FF2B5EF4-FFF2-40B4-BE49-F238E27FC236}">
                <a16:creationId xmlns:a16="http://schemas.microsoft.com/office/drawing/2014/main" id="{A02CE32D-6BB8-3947-B824-028DED29804F}"/>
              </a:ext>
            </a:extLst>
          </p:cNvPr>
          <p:cNvSpPr txBox="1"/>
          <p:nvPr/>
        </p:nvSpPr>
        <p:spPr>
          <a:xfrm>
            <a:off x="5759356" y="3474901"/>
            <a:ext cx="665567" cy="369332"/>
          </a:xfrm>
          <a:prstGeom prst="rect">
            <a:avLst/>
          </a:prstGeom>
          <a:noFill/>
        </p:spPr>
        <p:txBody>
          <a:bodyPr wrap="none" rtlCol="0">
            <a:spAutoFit/>
          </a:bodyPr>
          <a:lstStyle/>
          <a:p>
            <a:r>
              <a:rPr lang="en-US" u="sng"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- 84</a:t>
            </a:r>
          </a:p>
        </p:txBody>
      </p:sp>
      <p:sp>
        <p:nvSpPr>
          <p:cNvPr id="68" name="TextBox 67">
            <a:extLst>
              <a:ext uri="{FF2B5EF4-FFF2-40B4-BE49-F238E27FC236}">
                <a16:creationId xmlns:a16="http://schemas.microsoft.com/office/drawing/2014/main" id="{63926B19-C960-344A-A6C7-110CAF4A6341}"/>
              </a:ext>
            </a:extLst>
          </p:cNvPr>
          <p:cNvSpPr txBox="1"/>
          <p:nvPr/>
        </p:nvSpPr>
        <p:spPr>
          <a:xfrm>
            <a:off x="6242031" y="3760640"/>
            <a:ext cx="332142" cy="369332"/>
          </a:xfrm>
          <a:prstGeom prst="rect">
            <a:avLst/>
          </a:prstGeom>
          <a:noFill/>
        </p:spPr>
        <p:txBody>
          <a:bodyPr wrap="non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3</a:t>
            </a:r>
          </a:p>
        </p:txBody>
      </p:sp>
      <p:sp>
        <p:nvSpPr>
          <p:cNvPr id="74" name="TextBox 73">
            <a:extLst>
              <a:ext uri="{FF2B5EF4-FFF2-40B4-BE49-F238E27FC236}">
                <a16:creationId xmlns:a16="http://schemas.microsoft.com/office/drawing/2014/main" id="{4A1C10D9-AC4D-8D4B-90C5-6BCF3A4801EF}"/>
              </a:ext>
            </a:extLst>
          </p:cNvPr>
          <p:cNvSpPr txBox="1"/>
          <p:nvPr/>
        </p:nvSpPr>
        <p:spPr>
          <a:xfrm>
            <a:off x="6242031" y="2859186"/>
            <a:ext cx="332142" cy="369332"/>
          </a:xfrm>
          <a:prstGeom prst="rect">
            <a:avLst/>
          </a:prstGeom>
          <a:noFill/>
        </p:spPr>
        <p:txBody>
          <a:bodyPr wrap="none" rtlCol="0">
            <a:spAutoFit/>
          </a:bodyPr>
          <a:lstStyle/>
          <a:p>
            <a:r>
              <a:rPr lang="en-US" dirty="0">
                <a:solidFill>
                  <a:srgbClr val="00B050"/>
                </a:solidFill>
                <a:latin typeface="Verdana" panose="020B0604030504040204" pitchFamily="34" charset="0"/>
                <a:ea typeface="Verdana" panose="020B0604030504040204" pitchFamily="34" charset="0"/>
                <a:cs typeface="Verdana" panose="020B0604030504040204" pitchFamily="34" charset="0"/>
              </a:rPr>
              <a:t>8</a:t>
            </a:r>
          </a:p>
        </p:txBody>
      </p:sp>
      <p:sp>
        <p:nvSpPr>
          <p:cNvPr id="75" name="TextBox 74">
            <a:extLst>
              <a:ext uri="{FF2B5EF4-FFF2-40B4-BE49-F238E27FC236}">
                <a16:creationId xmlns:a16="http://schemas.microsoft.com/office/drawing/2014/main" id="{DE013216-19D1-1240-8A54-F8E74225634A}"/>
              </a:ext>
            </a:extLst>
          </p:cNvPr>
          <p:cNvSpPr txBox="1"/>
          <p:nvPr/>
        </p:nvSpPr>
        <p:spPr>
          <a:xfrm>
            <a:off x="5761130" y="4014363"/>
            <a:ext cx="813043" cy="369332"/>
          </a:xfrm>
          <a:prstGeom prst="rect">
            <a:avLst/>
          </a:prstGeom>
          <a:noFill/>
        </p:spPr>
        <p:txBody>
          <a:bodyPr wrap="none" rtlCol="0">
            <a:spAutoFit/>
          </a:bodyPr>
          <a:lstStyle/>
          <a:p>
            <a:r>
              <a:rPr lang="en-US" u="sng" dirty="0">
                <a:solidFill>
                  <a:srgbClr val="00B050"/>
                </a:solidFill>
                <a:latin typeface="Verdana" panose="020B0604030504040204" pitchFamily="34" charset="0"/>
                <a:ea typeface="Verdana" panose="020B0604030504040204" pitchFamily="34" charset="0"/>
                <a:cs typeface="Verdana" panose="020B0604030504040204" pitchFamily="34" charset="0"/>
              </a:rPr>
              <a:t>- 112</a:t>
            </a:r>
          </a:p>
        </p:txBody>
      </p:sp>
      <p:sp>
        <p:nvSpPr>
          <p:cNvPr id="76" name="TextBox 75">
            <a:extLst>
              <a:ext uri="{FF2B5EF4-FFF2-40B4-BE49-F238E27FC236}">
                <a16:creationId xmlns:a16="http://schemas.microsoft.com/office/drawing/2014/main" id="{EBD57521-03BF-654F-AF90-4373760659A4}"/>
              </a:ext>
            </a:extLst>
          </p:cNvPr>
          <p:cNvSpPr txBox="1"/>
          <p:nvPr/>
        </p:nvSpPr>
        <p:spPr>
          <a:xfrm>
            <a:off x="6094555" y="4320794"/>
            <a:ext cx="479618" cy="369332"/>
          </a:xfrm>
          <a:prstGeom prst="rect">
            <a:avLst/>
          </a:prstGeom>
          <a:noFill/>
        </p:spPr>
        <p:txBody>
          <a:bodyPr wrap="none" rtlCol="0">
            <a:spAutoFit/>
          </a:bodyPr>
          <a:lstStyle/>
          <a:p>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11</a:t>
            </a:r>
          </a:p>
        </p:txBody>
      </p:sp>
      <p:sp>
        <p:nvSpPr>
          <p:cNvPr id="77" name="TextBox 76">
            <a:extLst>
              <a:ext uri="{FF2B5EF4-FFF2-40B4-BE49-F238E27FC236}">
                <a16:creationId xmlns:a16="http://schemas.microsoft.com/office/drawing/2014/main" id="{8FB17B22-5119-7E49-AE50-7FCC1ACCDD5A}"/>
              </a:ext>
            </a:extLst>
          </p:cNvPr>
          <p:cNvSpPr txBox="1"/>
          <p:nvPr/>
        </p:nvSpPr>
        <p:spPr>
          <a:xfrm>
            <a:off x="6514895" y="2861483"/>
            <a:ext cx="639919" cy="369332"/>
          </a:xfrm>
          <a:prstGeom prst="rect">
            <a:avLst/>
          </a:prstGeom>
          <a:noFill/>
        </p:spPr>
        <p:txBody>
          <a:bodyPr wrap="none" rtlCol="0">
            <a:spAutoFit/>
          </a:bodyPr>
          <a:lstStyle/>
          <a:p>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R11</a:t>
            </a:r>
          </a:p>
        </p:txBody>
      </p:sp>
      <p:cxnSp>
        <p:nvCxnSpPr>
          <p:cNvPr id="35" name="Straight Arrow Connector 34">
            <a:extLst>
              <a:ext uri="{FF2B5EF4-FFF2-40B4-BE49-F238E27FC236}">
                <a16:creationId xmlns:a16="http://schemas.microsoft.com/office/drawing/2014/main" id="{7F795CA8-BC1E-3A48-892A-4569E7A39A32}"/>
              </a:ext>
            </a:extLst>
          </p:cNvPr>
          <p:cNvCxnSpPr/>
          <p:nvPr/>
        </p:nvCxnSpPr>
        <p:spPr>
          <a:xfrm>
            <a:off x="6401901" y="3507038"/>
            <a:ext cx="0" cy="28128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aphicFrame>
        <p:nvGraphicFramePr>
          <p:cNvPr id="4" name="Object 3">
            <a:extLst>
              <a:ext uri="{FF2B5EF4-FFF2-40B4-BE49-F238E27FC236}">
                <a16:creationId xmlns:a16="http://schemas.microsoft.com/office/drawing/2014/main" id="{768814E6-1BF5-46B0-A2C4-A9334C273B88}"/>
              </a:ext>
            </a:extLst>
          </p:cNvPr>
          <p:cNvGraphicFramePr>
            <a:graphicFrameLocks noChangeAspect="1"/>
          </p:cNvGraphicFramePr>
          <p:nvPr/>
        </p:nvGraphicFramePr>
        <p:xfrm>
          <a:off x="2782887" y="1295400"/>
          <a:ext cx="293688" cy="293688"/>
        </p:xfrm>
        <a:graphic>
          <a:graphicData uri="http://schemas.openxmlformats.org/presentationml/2006/ole">
            <mc:AlternateContent xmlns:mc="http://schemas.openxmlformats.org/markup-compatibility/2006">
              <mc:Choice xmlns:v="urn:schemas-microsoft-com:vml" Requires="v">
                <p:oleObj spid="_x0000_s2194" name="Equation" r:id="rId4" imgW="314385" imgH="314368" progId="Equation.DSMT4">
                  <p:embed/>
                </p:oleObj>
              </mc:Choice>
              <mc:Fallback>
                <p:oleObj name="Equation" r:id="rId4" imgW="314385" imgH="314368" progId="Equation.DSMT4">
                  <p:embed/>
                  <p:pic>
                    <p:nvPicPr>
                      <p:cNvPr id="4" name="Object 3">
                        <a:extLst>
                          <a:ext uri="{FF2B5EF4-FFF2-40B4-BE49-F238E27FC236}">
                            <a16:creationId xmlns:a16="http://schemas.microsoft.com/office/drawing/2014/main" id="{768814E6-1BF5-46B0-A2C4-A9334C273B88}"/>
                          </a:ext>
                        </a:extLst>
                      </p:cNvPr>
                      <p:cNvPicPr/>
                      <p:nvPr/>
                    </p:nvPicPr>
                    <p:blipFill>
                      <a:blip r:embed="rId5"/>
                      <a:stretch>
                        <a:fillRect/>
                      </a:stretch>
                    </p:blipFill>
                    <p:spPr>
                      <a:xfrm>
                        <a:off x="2782887" y="1295400"/>
                        <a:ext cx="293688" cy="293688"/>
                      </a:xfrm>
                      <a:prstGeom prst="rect">
                        <a:avLst/>
                      </a:prstGeom>
                    </p:spPr>
                  </p:pic>
                </p:oleObj>
              </mc:Fallback>
            </mc:AlternateContent>
          </a:graphicData>
        </a:graphic>
      </p:graphicFrame>
    </p:spTree>
    <p:extLst>
      <p:ext uri="{BB962C8B-B14F-4D97-AF65-F5344CB8AC3E}">
        <p14:creationId xmlns:p14="http://schemas.microsoft.com/office/powerpoint/2010/main" val="169835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54" grpId="0"/>
      <p:bldP spid="55" grpId="0"/>
      <p:bldP spid="63" grpId="0"/>
      <p:bldP spid="61" grpId="0"/>
      <p:bldP spid="62" grpId="0"/>
      <p:bldP spid="68" grpId="0"/>
      <p:bldP spid="74" grpId="0"/>
      <p:bldP spid="75" grpId="0"/>
      <p:bldP spid="76" grpId="0"/>
      <p:bldP spid="7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85800"/>
          </a:xfrm>
        </p:spPr>
        <p:txBody>
          <a:bodyPr>
            <a:normAutofit/>
          </a:bodyPr>
          <a:lstStyle/>
          <a:p>
            <a:pPr lvl="0"/>
            <a:r>
              <a:rPr lang="en-US" sz="2800" dirty="0"/>
              <a:t>AGENDA</a:t>
            </a:r>
            <a:endParaRPr lang="en-US" sz="3200" dirty="0"/>
          </a:p>
        </p:txBody>
      </p:sp>
      <p:sp>
        <p:nvSpPr>
          <p:cNvPr id="4" name="TextBox 3">
            <a:extLst>
              <a:ext uri="{FF2B5EF4-FFF2-40B4-BE49-F238E27FC236}">
                <a16:creationId xmlns:a16="http://schemas.microsoft.com/office/drawing/2014/main" id="{52B52A35-54C7-496E-B6D5-0580A38D2AA3}"/>
              </a:ext>
            </a:extLst>
          </p:cNvPr>
          <p:cNvSpPr txBox="1"/>
          <p:nvPr/>
        </p:nvSpPr>
        <p:spPr>
          <a:xfrm>
            <a:off x="1592981" y="1277769"/>
            <a:ext cx="6588493" cy="3108543"/>
          </a:xfrm>
          <a:prstGeom prst="rect">
            <a:avLst/>
          </a:prstGeom>
          <a:noFill/>
        </p:spPr>
        <p:txBody>
          <a:bodyPr wrap="square" rtlCol="0">
            <a:spAutoFit/>
          </a:bodyPr>
          <a:lstStyle/>
          <a:p>
            <a:pPr marL="457200" indent="-457200">
              <a:buFont typeface="Wingdings" panose="05000000000000000000" pitchFamily="2" charset="2"/>
              <a:buChar char="q"/>
            </a:pPr>
            <a:r>
              <a:rPr lang="en-US" sz="2800" dirty="0">
                <a:solidFill>
                  <a:srgbClr val="FF0000"/>
                </a:solidFill>
                <a:latin typeface="Verdana" panose="020B0604030504040204" pitchFamily="34" charset="0"/>
                <a:ea typeface="Verdana" panose="020B0604030504040204" pitchFamily="34" charset="0"/>
              </a:rPr>
              <a:t>An Intervention Plan</a:t>
            </a:r>
          </a:p>
          <a:p>
            <a:endParaRPr lang="en-US" sz="2800" dirty="0">
              <a:solidFill>
                <a:srgbClr val="00B050"/>
              </a:solidFill>
              <a:latin typeface="Verdana" panose="020B0604030504040204" pitchFamily="34" charset="0"/>
              <a:ea typeface="Verdana" panose="020B0604030504040204" pitchFamily="34" charset="0"/>
            </a:endParaRPr>
          </a:p>
          <a:p>
            <a:pPr marL="457200" indent="-457200">
              <a:buFont typeface="Wingdings" panose="05000000000000000000" pitchFamily="2" charset="2"/>
              <a:buChar char="q"/>
            </a:pPr>
            <a:r>
              <a:rPr lang="en-US" sz="2800" dirty="0">
                <a:solidFill>
                  <a:srgbClr val="00B050"/>
                </a:solidFill>
                <a:latin typeface="Verdana" panose="020B0604030504040204" pitchFamily="34" charset="0"/>
                <a:ea typeface="Verdana" panose="020B0604030504040204" pitchFamily="34" charset="0"/>
              </a:rPr>
              <a:t>How the </a:t>
            </a:r>
            <a:r>
              <a:rPr lang="en-US" sz="2800" i="1" dirty="0" err="1">
                <a:solidFill>
                  <a:srgbClr val="00B050"/>
                </a:solidFill>
                <a:latin typeface="Verdana" panose="020B0604030504040204" pitchFamily="34" charset="0"/>
                <a:ea typeface="Verdana" panose="020B0604030504040204" pitchFamily="34" charset="0"/>
              </a:rPr>
              <a:t>MathLinks</a:t>
            </a:r>
            <a:r>
              <a:rPr lang="en-US" sz="2800" i="1" dirty="0">
                <a:solidFill>
                  <a:srgbClr val="00B050"/>
                </a:solidFill>
                <a:latin typeface="Verdana" panose="020B0604030504040204" pitchFamily="34" charset="0"/>
                <a:ea typeface="Verdana" panose="020B0604030504040204" pitchFamily="34" charset="0"/>
              </a:rPr>
              <a:t> </a:t>
            </a:r>
            <a:r>
              <a:rPr lang="en-US" sz="2800" dirty="0">
                <a:solidFill>
                  <a:srgbClr val="00B050"/>
                </a:solidFill>
                <a:latin typeface="Verdana" panose="020B0604030504040204" pitchFamily="34" charset="0"/>
                <a:ea typeface="Verdana" panose="020B0604030504040204" pitchFamily="34" charset="0"/>
              </a:rPr>
              <a:t>Essentials Number Base 10 module </a:t>
            </a:r>
          </a:p>
          <a:p>
            <a:pPr marL="461963" indent="-461963"/>
            <a:r>
              <a:rPr lang="en-US" sz="2800" dirty="0">
                <a:solidFill>
                  <a:srgbClr val="00B050"/>
                </a:solidFill>
                <a:latin typeface="Verdana" panose="020B0604030504040204" pitchFamily="34" charset="0"/>
                <a:ea typeface="Verdana" panose="020B0604030504040204" pitchFamily="34" charset="0"/>
              </a:rPr>
              <a:t>	fits into the plan</a:t>
            </a:r>
          </a:p>
          <a:p>
            <a:pPr marL="457200" indent="-457200">
              <a:buFont typeface="Wingdings" panose="05000000000000000000" pitchFamily="2" charset="2"/>
              <a:buChar char="q"/>
            </a:pPr>
            <a:endParaRPr lang="en-US" sz="2800" dirty="0">
              <a:solidFill>
                <a:srgbClr val="0070C0"/>
              </a:solidFill>
              <a:latin typeface="Verdana" panose="020B0604030504040204" pitchFamily="34" charset="0"/>
              <a:ea typeface="Verdana" panose="020B0604030504040204" pitchFamily="34" charset="0"/>
            </a:endParaRPr>
          </a:p>
          <a:p>
            <a:pPr marL="457200" indent="-457200">
              <a:buFont typeface="Wingdings" panose="05000000000000000000" pitchFamily="2" charset="2"/>
              <a:buChar char="q"/>
            </a:pPr>
            <a:r>
              <a:rPr lang="en-US" sz="2800" dirty="0">
                <a:solidFill>
                  <a:srgbClr val="0070C0"/>
                </a:solidFill>
                <a:latin typeface="Verdana" panose="020B0604030504040204" pitchFamily="34" charset="0"/>
                <a:ea typeface="Verdana" panose="020B0604030504040204" pitchFamily="34" charset="0"/>
              </a:rPr>
              <a:t>Experiences and Research</a:t>
            </a:r>
          </a:p>
        </p:txBody>
      </p:sp>
    </p:spTree>
    <p:extLst>
      <p:ext uri="{BB962C8B-B14F-4D97-AF65-F5344CB8AC3E}">
        <p14:creationId xmlns:p14="http://schemas.microsoft.com/office/powerpoint/2010/main" val="4071206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9F7A-AF92-4BDB-B74E-14FDC7FF506A}"/>
              </a:ext>
            </a:extLst>
          </p:cNvPr>
          <p:cNvSpPr>
            <a:spLocks noGrp="1"/>
          </p:cNvSpPr>
          <p:nvPr>
            <p:ph type="title"/>
          </p:nvPr>
        </p:nvSpPr>
        <p:spPr/>
        <p:txBody>
          <a:bodyPr>
            <a:normAutofit/>
          </a:bodyPr>
          <a:lstStyle/>
          <a:p>
            <a:r>
              <a:rPr lang="en-US" sz="2400" dirty="0"/>
              <a:t>REHEARSAL IS IMPORTANT</a:t>
            </a:r>
          </a:p>
        </p:txBody>
      </p:sp>
      <p:pic>
        <p:nvPicPr>
          <p:cNvPr id="6" name="Picture 5">
            <a:extLst>
              <a:ext uri="{FF2B5EF4-FFF2-40B4-BE49-F238E27FC236}">
                <a16:creationId xmlns:a16="http://schemas.microsoft.com/office/drawing/2014/main" id="{46D0F81E-C78E-451D-8C26-0F9E9B492D5C}"/>
              </a:ext>
            </a:extLst>
          </p:cNvPr>
          <p:cNvPicPr>
            <a:picLocks noChangeAspect="1"/>
          </p:cNvPicPr>
          <p:nvPr/>
        </p:nvPicPr>
        <p:blipFill>
          <a:blip r:embed="rId3"/>
          <a:stretch>
            <a:fillRect/>
          </a:stretch>
        </p:blipFill>
        <p:spPr>
          <a:xfrm>
            <a:off x="488730" y="976478"/>
            <a:ext cx="4381044" cy="5606883"/>
          </a:xfrm>
          <a:prstGeom prst="rect">
            <a:avLst/>
          </a:prstGeom>
          <a:ln w="28575">
            <a:solidFill>
              <a:schemeClr val="accent6">
                <a:lumMod val="75000"/>
              </a:schemeClr>
            </a:solidFill>
          </a:ln>
        </p:spPr>
      </p:pic>
      <p:pic>
        <p:nvPicPr>
          <p:cNvPr id="8" name="Picture 7">
            <a:extLst>
              <a:ext uri="{FF2B5EF4-FFF2-40B4-BE49-F238E27FC236}">
                <a16:creationId xmlns:a16="http://schemas.microsoft.com/office/drawing/2014/main" id="{5336F6BF-9D80-4DF5-A30A-0033E5BF3BD8}"/>
              </a:ext>
            </a:extLst>
          </p:cNvPr>
          <p:cNvPicPr>
            <a:picLocks noChangeAspect="1"/>
          </p:cNvPicPr>
          <p:nvPr/>
        </p:nvPicPr>
        <p:blipFill>
          <a:blip r:embed="rId4"/>
          <a:stretch>
            <a:fillRect/>
          </a:stretch>
        </p:blipFill>
        <p:spPr>
          <a:xfrm>
            <a:off x="4317117" y="952500"/>
            <a:ext cx="4331431" cy="5630861"/>
          </a:xfrm>
          <a:prstGeom prst="rect">
            <a:avLst/>
          </a:prstGeom>
          <a:ln w="28575">
            <a:solidFill>
              <a:schemeClr val="accent6">
                <a:lumMod val="75000"/>
              </a:schemeClr>
            </a:solidFill>
          </a:ln>
        </p:spPr>
      </p:pic>
    </p:spTree>
    <p:extLst>
      <p:ext uri="{BB962C8B-B14F-4D97-AF65-F5344CB8AC3E}">
        <p14:creationId xmlns:p14="http://schemas.microsoft.com/office/powerpoint/2010/main" val="267935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9F7A-AF92-4BDB-B74E-14FDC7FF506A}"/>
              </a:ext>
            </a:extLst>
          </p:cNvPr>
          <p:cNvSpPr>
            <a:spLocks noGrp="1"/>
          </p:cNvSpPr>
          <p:nvPr>
            <p:ph type="title"/>
          </p:nvPr>
        </p:nvSpPr>
        <p:spPr/>
        <p:txBody>
          <a:bodyPr>
            <a:normAutofit/>
          </a:bodyPr>
          <a:lstStyle/>
          <a:p>
            <a:r>
              <a:rPr lang="en-US" sz="2400" dirty="0"/>
              <a:t>UNIT REVIEW</a:t>
            </a:r>
          </a:p>
        </p:txBody>
      </p:sp>
      <p:pic>
        <p:nvPicPr>
          <p:cNvPr id="6" name="Picture 5">
            <a:extLst>
              <a:ext uri="{FF2B5EF4-FFF2-40B4-BE49-F238E27FC236}">
                <a16:creationId xmlns:a16="http://schemas.microsoft.com/office/drawing/2014/main" id="{1B3377EE-807F-4605-9440-AB9D0E2031AB}"/>
              </a:ext>
            </a:extLst>
          </p:cNvPr>
          <p:cNvPicPr>
            <a:picLocks noChangeAspect="1"/>
          </p:cNvPicPr>
          <p:nvPr/>
        </p:nvPicPr>
        <p:blipFill>
          <a:blip r:embed="rId3"/>
          <a:stretch>
            <a:fillRect/>
          </a:stretch>
        </p:blipFill>
        <p:spPr>
          <a:xfrm>
            <a:off x="457200" y="960438"/>
            <a:ext cx="4303986" cy="5434960"/>
          </a:xfrm>
          <a:prstGeom prst="rect">
            <a:avLst/>
          </a:prstGeom>
          <a:ln w="28575">
            <a:solidFill>
              <a:schemeClr val="accent3">
                <a:lumMod val="60000"/>
                <a:lumOff val="40000"/>
              </a:schemeClr>
            </a:solidFill>
          </a:ln>
        </p:spPr>
      </p:pic>
      <p:pic>
        <p:nvPicPr>
          <p:cNvPr id="7" name="Picture 6">
            <a:extLst>
              <a:ext uri="{FF2B5EF4-FFF2-40B4-BE49-F238E27FC236}">
                <a16:creationId xmlns:a16="http://schemas.microsoft.com/office/drawing/2014/main" id="{5CFCC6A6-4E0F-4BF0-A619-D2672B37740E}"/>
              </a:ext>
            </a:extLst>
          </p:cNvPr>
          <p:cNvPicPr>
            <a:picLocks noChangeAspect="1"/>
          </p:cNvPicPr>
          <p:nvPr/>
        </p:nvPicPr>
        <p:blipFill>
          <a:blip r:embed="rId4"/>
          <a:stretch>
            <a:fillRect/>
          </a:stretch>
        </p:blipFill>
        <p:spPr>
          <a:xfrm>
            <a:off x="4389543" y="947737"/>
            <a:ext cx="4303985" cy="5429482"/>
          </a:xfrm>
          <a:prstGeom prst="rect">
            <a:avLst/>
          </a:prstGeom>
          <a:ln w="28575">
            <a:solidFill>
              <a:schemeClr val="accent3">
                <a:lumMod val="60000"/>
                <a:lumOff val="40000"/>
              </a:schemeClr>
            </a:solidFill>
          </a:ln>
        </p:spPr>
      </p:pic>
    </p:spTree>
    <p:extLst>
      <p:ext uri="{BB962C8B-B14F-4D97-AF65-F5344CB8AC3E}">
        <p14:creationId xmlns:p14="http://schemas.microsoft.com/office/powerpoint/2010/main" val="158615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9F7A-AF92-4BDB-B74E-14FDC7FF506A}"/>
              </a:ext>
            </a:extLst>
          </p:cNvPr>
          <p:cNvSpPr>
            <a:spLocks noGrp="1"/>
          </p:cNvSpPr>
          <p:nvPr>
            <p:ph type="title"/>
          </p:nvPr>
        </p:nvSpPr>
        <p:spPr/>
        <p:txBody>
          <a:bodyPr>
            <a:normAutofit/>
          </a:bodyPr>
          <a:lstStyle/>
          <a:p>
            <a:r>
              <a:rPr lang="en-US" sz="2400" dirty="0"/>
              <a:t>VOCABULARY SUPPORT</a:t>
            </a:r>
          </a:p>
        </p:txBody>
      </p:sp>
      <p:pic>
        <p:nvPicPr>
          <p:cNvPr id="7" name="Picture 6">
            <a:extLst>
              <a:ext uri="{FF2B5EF4-FFF2-40B4-BE49-F238E27FC236}">
                <a16:creationId xmlns:a16="http://schemas.microsoft.com/office/drawing/2014/main" id="{CF5593AB-2AB9-423D-AE4B-3BD9D06D142E}"/>
              </a:ext>
            </a:extLst>
          </p:cNvPr>
          <p:cNvPicPr>
            <a:picLocks noChangeAspect="1"/>
          </p:cNvPicPr>
          <p:nvPr/>
        </p:nvPicPr>
        <p:blipFill>
          <a:blip r:embed="rId3"/>
          <a:stretch>
            <a:fillRect/>
          </a:stretch>
        </p:blipFill>
        <p:spPr>
          <a:xfrm>
            <a:off x="484788" y="972373"/>
            <a:ext cx="4297680" cy="5340499"/>
          </a:xfrm>
          <a:prstGeom prst="rect">
            <a:avLst/>
          </a:prstGeom>
          <a:ln w="28575">
            <a:solidFill>
              <a:schemeClr val="accent2">
                <a:lumMod val="60000"/>
                <a:lumOff val="40000"/>
              </a:schemeClr>
            </a:solidFill>
          </a:ln>
        </p:spPr>
      </p:pic>
      <p:pic>
        <p:nvPicPr>
          <p:cNvPr id="6" name="Picture 5">
            <a:extLst>
              <a:ext uri="{FF2B5EF4-FFF2-40B4-BE49-F238E27FC236}">
                <a16:creationId xmlns:a16="http://schemas.microsoft.com/office/drawing/2014/main" id="{486CC465-9D7E-435D-968D-4BEFB57B835A}"/>
              </a:ext>
            </a:extLst>
          </p:cNvPr>
          <p:cNvPicPr>
            <a:picLocks noChangeAspect="1"/>
          </p:cNvPicPr>
          <p:nvPr/>
        </p:nvPicPr>
        <p:blipFill>
          <a:blip r:embed="rId4"/>
          <a:stretch>
            <a:fillRect/>
          </a:stretch>
        </p:blipFill>
        <p:spPr>
          <a:xfrm>
            <a:off x="4603202" y="982881"/>
            <a:ext cx="4095411" cy="5340096"/>
          </a:xfrm>
          <a:prstGeom prst="rect">
            <a:avLst/>
          </a:prstGeom>
          <a:ln w="28575">
            <a:solidFill>
              <a:schemeClr val="accent2">
                <a:lumMod val="60000"/>
                <a:lumOff val="40000"/>
              </a:schemeClr>
            </a:solidFill>
          </a:ln>
        </p:spPr>
      </p:pic>
    </p:spTree>
    <p:extLst>
      <p:ext uri="{BB962C8B-B14F-4D97-AF65-F5344CB8AC3E}">
        <p14:creationId xmlns:p14="http://schemas.microsoft.com/office/powerpoint/2010/main" val="199590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9F7A-AF92-4BDB-B74E-14FDC7FF506A}"/>
              </a:ext>
            </a:extLst>
          </p:cNvPr>
          <p:cNvSpPr>
            <a:spLocks noGrp="1"/>
          </p:cNvSpPr>
          <p:nvPr>
            <p:ph type="title"/>
          </p:nvPr>
        </p:nvSpPr>
        <p:spPr/>
        <p:txBody>
          <a:bodyPr>
            <a:normAutofit/>
          </a:bodyPr>
          <a:lstStyle/>
          <a:p>
            <a:r>
              <a:rPr lang="en-US" sz="2400" dirty="0"/>
              <a:t>STUDENT RESOURCE SECTION</a:t>
            </a:r>
          </a:p>
        </p:txBody>
      </p:sp>
      <p:pic>
        <p:nvPicPr>
          <p:cNvPr id="6" name="Picture 5">
            <a:extLst>
              <a:ext uri="{FF2B5EF4-FFF2-40B4-BE49-F238E27FC236}">
                <a16:creationId xmlns:a16="http://schemas.microsoft.com/office/drawing/2014/main" id="{9FC5D41D-17AA-433F-B44B-67A3F91BCD73}"/>
              </a:ext>
            </a:extLst>
          </p:cNvPr>
          <p:cNvPicPr>
            <a:picLocks noChangeAspect="1"/>
          </p:cNvPicPr>
          <p:nvPr/>
        </p:nvPicPr>
        <p:blipFill>
          <a:blip r:embed="rId3"/>
          <a:stretch>
            <a:fillRect/>
          </a:stretch>
        </p:blipFill>
        <p:spPr>
          <a:xfrm>
            <a:off x="490045" y="970948"/>
            <a:ext cx="4838903" cy="5461383"/>
          </a:xfrm>
          <a:prstGeom prst="rect">
            <a:avLst/>
          </a:prstGeom>
          <a:ln w="28575">
            <a:solidFill>
              <a:schemeClr val="bg2">
                <a:lumMod val="50000"/>
              </a:schemeClr>
            </a:solidFill>
          </a:ln>
        </p:spPr>
      </p:pic>
      <p:pic>
        <p:nvPicPr>
          <p:cNvPr id="7" name="Picture 6">
            <a:extLst>
              <a:ext uri="{FF2B5EF4-FFF2-40B4-BE49-F238E27FC236}">
                <a16:creationId xmlns:a16="http://schemas.microsoft.com/office/drawing/2014/main" id="{2EE6FF0D-00AB-43C6-BC85-B912810D2DDD}"/>
              </a:ext>
            </a:extLst>
          </p:cNvPr>
          <p:cNvPicPr>
            <a:picLocks noChangeAspect="1"/>
          </p:cNvPicPr>
          <p:nvPr/>
        </p:nvPicPr>
        <p:blipFill>
          <a:blip r:embed="rId4"/>
          <a:stretch>
            <a:fillRect/>
          </a:stretch>
        </p:blipFill>
        <p:spPr>
          <a:xfrm>
            <a:off x="4454904" y="954632"/>
            <a:ext cx="4228579" cy="5477699"/>
          </a:xfrm>
          <a:prstGeom prst="rect">
            <a:avLst/>
          </a:prstGeom>
          <a:ln w="28575">
            <a:solidFill>
              <a:schemeClr val="bg2">
                <a:lumMod val="50000"/>
              </a:schemeClr>
            </a:solidFill>
          </a:ln>
        </p:spPr>
      </p:pic>
    </p:spTree>
    <p:extLst>
      <p:ext uri="{BB962C8B-B14F-4D97-AF65-F5344CB8AC3E}">
        <p14:creationId xmlns:p14="http://schemas.microsoft.com/office/powerpoint/2010/main" val="129303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85800"/>
          </a:xfrm>
        </p:spPr>
        <p:txBody>
          <a:bodyPr>
            <a:noAutofit/>
          </a:bodyPr>
          <a:lstStyle/>
          <a:p>
            <a:pPr lvl="0"/>
            <a:r>
              <a:rPr lang="en-US" sz="2800" i="1" dirty="0" err="1"/>
              <a:t>MathLinks</a:t>
            </a:r>
            <a:r>
              <a:rPr lang="en-US" sz="2800" dirty="0"/>
              <a:t>: NBT MODULE</a:t>
            </a:r>
          </a:p>
        </p:txBody>
      </p:sp>
      <p:pic>
        <p:nvPicPr>
          <p:cNvPr id="8" name="Picture 7">
            <a:extLst>
              <a:ext uri="{FF2B5EF4-FFF2-40B4-BE49-F238E27FC236}">
                <a16:creationId xmlns:a16="http://schemas.microsoft.com/office/drawing/2014/main" id="{41E90430-BEE8-4A10-BEF2-8BB6EC63192B}"/>
              </a:ext>
            </a:extLst>
          </p:cNvPr>
          <p:cNvPicPr>
            <a:picLocks noChangeAspect="1"/>
          </p:cNvPicPr>
          <p:nvPr/>
        </p:nvPicPr>
        <p:blipFill>
          <a:blip r:embed="rId3"/>
          <a:stretch>
            <a:fillRect/>
          </a:stretch>
        </p:blipFill>
        <p:spPr>
          <a:xfrm>
            <a:off x="1955495" y="1223820"/>
            <a:ext cx="5250288" cy="1680687"/>
          </a:xfrm>
          <a:prstGeom prst="rect">
            <a:avLst/>
          </a:prstGeom>
          <a:ln w="57150">
            <a:solidFill>
              <a:srgbClr val="7030A0"/>
            </a:solidFill>
          </a:ln>
        </p:spPr>
      </p:pic>
      <p:sp>
        <p:nvSpPr>
          <p:cNvPr id="2" name="TextBox 1">
            <a:extLst>
              <a:ext uri="{FF2B5EF4-FFF2-40B4-BE49-F238E27FC236}">
                <a16:creationId xmlns:a16="http://schemas.microsoft.com/office/drawing/2014/main" id="{DA2FCC9B-0120-4CD5-97B7-82E9D1B6DD26}"/>
              </a:ext>
            </a:extLst>
          </p:cNvPr>
          <p:cNvSpPr txBox="1"/>
          <p:nvPr/>
        </p:nvSpPr>
        <p:spPr>
          <a:xfrm>
            <a:off x="2577657" y="3583004"/>
            <a:ext cx="3988686" cy="1384995"/>
          </a:xfrm>
          <a:prstGeom prst="rect">
            <a:avLst/>
          </a:prstGeom>
          <a:noFill/>
        </p:spPr>
        <p:txBody>
          <a:bodyPr wrap="square" rtlCol="0">
            <a:spAutoFit/>
          </a:bodyPr>
          <a:lstStyle/>
          <a:p>
            <a:pPr algn="ctr"/>
            <a:r>
              <a:rPr lang="en-US" sz="2800" dirty="0">
                <a:solidFill>
                  <a:schemeClr val="accent6">
                    <a:lumMod val="75000"/>
                  </a:schemeClr>
                </a:solidFill>
                <a:latin typeface="Arial" panose="020B0604020202020204" pitchFamily="34" charset="0"/>
                <a:cs typeface="Arial" panose="020B0604020202020204" pitchFamily="34" charset="0"/>
              </a:rPr>
              <a:t>Number Base 10</a:t>
            </a:r>
          </a:p>
          <a:p>
            <a:pPr algn="ctr"/>
            <a:r>
              <a:rPr lang="en-US" sz="2800" dirty="0">
                <a:solidFill>
                  <a:srgbClr val="92D050"/>
                </a:solidFill>
                <a:latin typeface="Arial" panose="020B0604020202020204" pitchFamily="34" charset="0"/>
                <a:cs typeface="Arial" panose="020B0604020202020204" pitchFamily="34" charset="0"/>
              </a:rPr>
              <a:t>Second Unit: “Packet 2”</a:t>
            </a:r>
          </a:p>
          <a:p>
            <a:pPr algn="ctr"/>
            <a:r>
              <a:rPr lang="en-US" sz="2800" dirty="0">
                <a:solidFill>
                  <a:schemeClr val="tx2">
                    <a:lumMod val="60000"/>
                    <a:lumOff val="40000"/>
                  </a:schemeClr>
                </a:solidFill>
                <a:latin typeface="Arial" panose="020B0604020202020204" pitchFamily="34" charset="0"/>
                <a:cs typeface="Arial" panose="020B0604020202020204" pitchFamily="34" charset="0"/>
              </a:rPr>
              <a:t>Decimal Concepts</a:t>
            </a:r>
            <a:endParaRPr lang="en-US" sz="2000"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4821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p>
            <a:r>
              <a:rPr lang="en-US" sz="2800" dirty="0"/>
              <a:t>DECIMALS: DEFINING THE WHOLE</a:t>
            </a:r>
          </a:p>
        </p:txBody>
      </p:sp>
      <p:sp>
        <p:nvSpPr>
          <p:cNvPr id="4" name="TextBox 3"/>
          <p:cNvSpPr txBox="1"/>
          <p:nvPr/>
        </p:nvSpPr>
        <p:spPr>
          <a:xfrm>
            <a:off x="448450" y="1040454"/>
            <a:ext cx="5132514" cy="769441"/>
          </a:xfrm>
          <a:prstGeom prst="rect">
            <a:avLst/>
          </a:prstGeom>
          <a:noFill/>
        </p:spPr>
        <p:txBody>
          <a:bodyPr wrap="square" rtlCol="0">
            <a:spAutoFit/>
          </a:bodyPr>
          <a:lstStyle/>
          <a:p>
            <a:r>
              <a:rPr lang="en-US" sz="2200" dirty="0">
                <a:solidFill>
                  <a:srgbClr val="000000"/>
                </a:solidFill>
                <a:latin typeface="Verdana"/>
                <a:cs typeface="Verdana"/>
              </a:rPr>
              <a:t>If the small square has a value of </a:t>
            </a:r>
          </a:p>
          <a:p>
            <a:r>
              <a:rPr lang="en-US" sz="2200" dirty="0">
                <a:solidFill>
                  <a:srgbClr val="000000"/>
                </a:solidFill>
                <a:latin typeface="Verdana"/>
                <a:cs typeface="Verdana"/>
              </a:rPr>
              <a:t>one square unit of area, then:</a:t>
            </a:r>
          </a:p>
        </p:txBody>
      </p:sp>
      <p:sp>
        <p:nvSpPr>
          <p:cNvPr id="191" name="TextBox 190">
            <a:extLst>
              <a:ext uri="{FF2B5EF4-FFF2-40B4-BE49-F238E27FC236}">
                <a16:creationId xmlns:a16="http://schemas.microsoft.com/office/drawing/2014/main" id="{158B705D-40E5-BD4A-AE02-EA9118B2B9EA}"/>
              </a:ext>
            </a:extLst>
          </p:cNvPr>
          <p:cNvSpPr txBox="1"/>
          <p:nvPr/>
        </p:nvSpPr>
        <p:spPr>
          <a:xfrm>
            <a:off x="447363" y="1856025"/>
            <a:ext cx="4201144" cy="430887"/>
          </a:xfrm>
          <a:prstGeom prst="rect">
            <a:avLst/>
          </a:prstGeom>
          <a:noFill/>
        </p:spPr>
        <p:txBody>
          <a:bodyPr wrap="none" rtlCol="0">
            <a:spAutoFit/>
          </a:bodyPr>
          <a:lstStyle/>
          <a:p>
            <a:r>
              <a:rPr lang="en-US" sz="2200" i="1" dirty="0">
                <a:solidFill>
                  <a:srgbClr val="0000FF"/>
                </a:solidFill>
                <a:latin typeface="Verdana"/>
                <a:cs typeface="Verdana"/>
              </a:rPr>
              <a:t>What is the value the stick?</a:t>
            </a:r>
          </a:p>
        </p:txBody>
      </p:sp>
      <p:sp>
        <p:nvSpPr>
          <p:cNvPr id="221" name="TextBox 220">
            <a:extLst>
              <a:ext uri="{FF2B5EF4-FFF2-40B4-BE49-F238E27FC236}">
                <a16:creationId xmlns:a16="http://schemas.microsoft.com/office/drawing/2014/main" id="{06AC069E-1DDA-B84A-B2F6-D952F25D4390}"/>
              </a:ext>
            </a:extLst>
          </p:cNvPr>
          <p:cNvSpPr txBox="1"/>
          <p:nvPr/>
        </p:nvSpPr>
        <p:spPr>
          <a:xfrm>
            <a:off x="447363" y="2432170"/>
            <a:ext cx="5409557" cy="430887"/>
          </a:xfrm>
          <a:prstGeom prst="rect">
            <a:avLst/>
          </a:prstGeom>
          <a:noFill/>
        </p:spPr>
        <p:txBody>
          <a:bodyPr wrap="none" rtlCol="0">
            <a:spAutoFit/>
          </a:bodyPr>
          <a:lstStyle/>
          <a:p>
            <a:r>
              <a:rPr lang="en-US" sz="2200" i="1" dirty="0">
                <a:solidFill>
                  <a:srgbClr val="0000FF"/>
                </a:solidFill>
                <a:latin typeface="Verdana"/>
                <a:cs typeface="Verdana"/>
              </a:rPr>
              <a:t>What is the value of the big square?</a:t>
            </a:r>
          </a:p>
        </p:txBody>
      </p:sp>
      <p:sp>
        <p:nvSpPr>
          <p:cNvPr id="171" name="Rectangle 170">
            <a:extLst>
              <a:ext uri="{FF2B5EF4-FFF2-40B4-BE49-F238E27FC236}">
                <a16:creationId xmlns:a16="http://schemas.microsoft.com/office/drawing/2014/main" id="{11C7343F-354C-46EC-BDE0-769923E2036C}"/>
              </a:ext>
            </a:extLst>
          </p:cNvPr>
          <p:cNvSpPr/>
          <p:nvPr/>
        </p:nvSpPr>
        <p:spPr>
          <a:xfrm>
            <a:off x="8051662" y="1344185"/>
            <a:ext cx="91440" cy="91440"/>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2" name="Group 171">
            <a:extLst>
              <a:ext uri="{FF2B5EF4-FFF2-40B4-BE49-F238E27FC236}">
                <a16:creationId xmlns:a16="http://schemas.microsoft.com/office/drawing/2014/main" id="{92C91AA7-092E-48A1-81B8-E0099FB5725D}"/>
              </a:ext>
            </a:extLst>
          </p:cNvPr>
          <p:cNvGrpSpPr/>
          <p:nvPr/>
        </p:nvGrpSpPr>
        <p:grpSpPr>
          <a:xfrm>
            <a:off x="7548742" y="1898709"/>
            <a:ext cx="1097280" cy="91440"/>
            <a:chOff x="2276764" y="3684892"/>
            <a:chExt cx="2283186" cy="304381"/>
          </a:xfrm>
          <a:solidFill>
            <a:srgbClr val="FFFF00"/>
          </a:solidFill>
          <a:effectLst/>
        </p:grpSpPr>
        <p:sp>
          <p:nvSpPr>
            <p:cNvPr id="174" name="Rectangle 173">
              <a:extLst>
                <a:ext uri="{FF2B5EF4-FFF2-40B4-BE49-F238E27FC236}">
                  <a16:creationId xmlns:a16="http://schemas.microsoft.com/office/drawing/2014/main" id="{F9FF2305-DA36-4B9A-92EC-008893F2C841}"/>
                </a:ext>
              </a:extLst>
            </p:cNvPr>
            <p:cNvSpPr/>
            <p:nvPr/>
          </p:nvSpPr>
          <p:spPr>
            <a:xfrm>
              <a:off x="2276764" y="3685310"/>
              <a:ext cx="235770"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914B185F-078D-4CE4-B0D1-8BC8EEB72855}"/>
                </a:ext>
              </a:extLst>
            </p:cNvPr>
            <p:cNvSpPr/>
            <p:nvPr/>
          </p:nvSpPr>
          <p:spPr>
            <a:xfrm>
              <a:off x="2512534" y="3685310"/>
              <a:ext cx="235770"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F155B39B-E8B4-4D7E-B1AB-B6129CB975D8}"/>
                </a:ext>
              </a:extLst>
            </p:cNvPr>
            <p:cNvSpPr/>
            <p:nvPr/>
          </p:nvSpPr>
          <p:spPr>
            <a:xfrm>
              <a:off x="2748304"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23E1CB27-DDF4-4D20-A46D-3C71CF23693F}"/>
                </a:ext>
              </a:extLst>
            </p:cNvPr>
            <p:cNvSpPr/>
            <p:nvPr/>
          </p:nvSpPr>
          <p:spPr>
            <a:xfrm>
              <a:off x="2974644" y="3684892"/>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8" name="Rectangle 177">
              <a:extLst>
                <a:ext uri="{FF2B5EF4-FFF2-40B4-BE49-F238E27FC236}">
                  <a16:creationId xmlns:a16="http://schemas.microsoft.com/office/drawing/2014/main" id="{0D4B5ECF-00C9-4463-BACB-CD6D81869179}"/>
                </a:ext>
              </a:extLst>
            </p:cNvPr>
            <p:cNvSpPr/>
            <p:nvPr/>
          </p:nvSpPr>
          <p:spPr>
            <a:xfrm>
              <a:off x="3199949"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6E9BF34D-7D62-4747-8E3D-82432C869C8E}"/>
                </a:ext>
              </a:extLst>
            </p:cNvPr>
            <p:cNvSpPr/>
            <p:nvPr/>
          </p:nvSpPr>
          <p:spPr>
            <a:xfrm>
              <a:off x="3426289"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69213BB4-3588-42C9-8AFA-6F0ACF7973F8}"/>
                </a:ext>
              </a:extLst>
            </p:cNvPr>
            <p:cNvSpPr/>
            <p:nvPr/>
          </p:nvSpPr>
          <p:spPr>
            <a:xfrm>
              <a:off x="3654593"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8537EBC8-3281-4BE4-84B7-D15E11816C25}"/>
                </a:ext>
              </a:extLst>
            </p:cNvPr>
            <p:cNvSpPr/>
            <p:nvPr/>
          </p:nvSpPr>
          <p:spPr>
            <a:xfrm>
              <a:off x="3880932"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D6ACD5A7-71E2-43AE-8A79-A5100EEC0B8B}"/>
                </a:ext>
              </a:extLst>
            </p:cNvPr>
            <p:cNvSpPr/>
            <p:nvPr/>
          </p:nvSpPr>
          <p:spPr>
            <a:xfrm>
              <a:off x="4107272"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0FA8969B-7B2F-4E54-BD58-04895E3F8945}"/>
                </a:ext>
              </a:extLst>
            </p:cNvPr>
            <p:cNvSpPr/>
            <p:nvPr/>
          </p:nvSpPr>
          <p:spPr>
            <a:xfrm>
              <a:off x="4333611" y="3685308"/>
              <a:ext cx="226339" cy="303962"/>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4" name="Group 183">
            <a:extLst>
              <a:ext uri="{FF2B5EF4-FFF2-40B4-BE49-F238E27FC236}">
                <a16:creationId xmlns:a16="http://schemas.microsoft.com/office/drawing/2014/main" id="{3836ACAF-CEE2-445E-BC57-CDC8DEBC2763}"/>
              </a:ext>
            </a:extLst>
          </p:cNvPr>
          <p:cNvGrpSpPr/>
          <p:nvPr/>
        </p:nvGrpSpPr>
        <p:grpSpPr>
          <a:xfrm>
            <a:off x="7548742" y="2345365"/>
            <a:ext cx="1097280" cy="1097280"/>
            <a:chOff x="1346312" y="4152235"/>
            <a:chExt cx="2213751" cy="2285372"/>
          </a:xfrm>
          <a:solidFill>
            <a:srgbClr val="FFFF00"/>
          </a:solidFill>
        </p:grpSpPr>
        <p:grpSp>
          <p:nvGrpSpPr>
            <p:cNvPr id="185" name="Group 184">
              <a:extLst>
                <a:ext uri="{FF2B5EF4-FFF2-40B4-BE49-F238E27FC236}">
                  <a16:creationId xmlns:a16="http://schemas.microsoft.com/office/drawing/2014/main" id="{E66CE3E1-0592-4569-95E0-7ECA4993120B}"/>
                </a:ext>
              </a:extLst>
            </p:cNvPr>
            <p:cNvGrpSpPr/>
            <p:nvPr/>
          </p:nvGrpSpPr>
          <p:grpSpPr>
            <a:xfrm>
              <a:off x="1346312" y="4152235"/>
              <a:ext cx="2213751" cy="228600"/>
              <a:chOff x="2276764" y="3684892"/>
              <a:chExt cx="2283186" cy="304381"/>
            </a:xfrm>
            <a:grpFill/>
          </p:grpSpPr>
          <p:sp>
            <p:nvSpPr>
              <p:cNvPr id="416" name="Rectangle 415">
                <a:extLst>
                  <a:ext uri="{FF2B5EF4-FFF2-40B4-BE49-F238E27FC236}">
                    <a16:creationId xmlns:a16="http://schemas.microsoft.com/office/drawing/2014/main" id="{913589D8-3148-468B-8BB9-37E5135CD489}"/>
                  </a:ext>
                </a:extLst>
              </p:cNvPr>
              <p:cNvSpPr/>
              <p:nvPr/>
            </p:nvSpPr>
            <p:spPr>
              <a:xfrm>
                <a:off x="227676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7" name="Rectangle 416">
                <a:extLst>
                  <a:ext uri="{FF2B5EF4-FFF2-40B4-BE49-F238E27FC236}">
                    <a16:creationId xmlns:a16="http://schemas.microsoft.com/office/drawing/2014/main" id="{B5737C6C-0FBB-422D-8C6B-8630AA3D61D3}"/>
                  </a:ext>
                </a:extLst>
              </p:cNvPr>
              <p:cNvSpPr/>
              <p:nvPr/>
            </p:nvSpPr>
            <p:spPr>
              <a:xfrm>
                <a:off x="251253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8" name="Rectangle 417">
                <a:extLst>
                  <a:ext uri="{FF2B5EF4-FFF2-40B4-BE49-F238E27FC236}">
                    <a16:creationId xmlns:a16="http://schemas.microsoft.com/office/drawing/2014/main" id="{8972CBAE-5986-4478-ABC6-FA11F18B3B0A}"/>
                  </a:ext>
                </a:extLst>
              </p:cNvPr>
              <p:cNvSpPr/>
              <p:nvPr/>
            </p:nvSpPr>
            <p:spPr>
              <a:xfrm>
                <a:off x="2748304"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 name="Rectangle 418">
                <a:extLst>
                  <a:ext uri="{FF2B5EF4-FFF2-40B4-BE49-F238E27FC236}">
                    <a16:creationId xmlns:a16="http://schemas.microsoft.com/office/drawing/2014/main" id="{EDDF6D08-5057-4CBD-8C0B-9C96999B5415}"/>
                  </a:ext>
                </a:extLst>
              </p:cNvPr>
              <p:cNvSpPr/>
              <p:nvPr/>
            </p:nvSpPr>
            <p:spPr>
              <a:xfrm>
                <a:off x="2974644" y="3684892"/>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0" name="Rectangle 419">
                <a:extLst>
                  <a:ext uri="{FF2B5EF4-FFF2-40B4-BE49-F238E27FC236}">
                    <a16:creationId xmlns:a16="http://schemas.microsoft.com/office/drawing/2014/main" id="{F71963C6-DE9F-4F4F-8B47-F96E4B78AEDD}"/>
                  </a:ext>
                </a:extLst>
              </p:cNvPr>
              <p:cNvSpPr/>
              <p:nvPr/>
            </p:nvSpPr>
            <p:spPr>
              <a:xfrm>
                <a:off x="319994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1" name="Rectangle 420">
                <a:extLst>
                  <a:ext uri="{FF2B5EF4-FFF2-40B4-BE49-F238E27FC236}">
                    <a16:creationId xmlns:a16="http://schemas.microsoft.com/office/drawing/2014/main" id="{0B9F8D52-5105-4550-AAF4-F2EF335F58C3}"/>
                  </a:ext>
                </a:extLst>
              </p:cNvPr>
              <p:cNvSpPr/>
              <p:nvPr/>
            </p:nvSpPr>
            <p:spPr>
              <a:xfrm>
                <a:off x="342628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2" name="Rectangle 421">
                <a:extLst>
                  <a:ext uri="{FF2B5EF4-FFF2-40B4-BE49-F238E27FC236}">
                    <a16:creationId xmlns:a16="http://schemas.microsoft.com/office/drawing/2014/main" id="{FA3E77EB-92AD-4383-A729-39F825553660}"/>
                  </a:ext>
                </a:extLst>
              </p:cNvPr>
              <p:cNvSpPr/>
              <p:nvPr/>
            </p:nvSpPr>
            <p:spPr>
              <a:xfrm>
                <a:off x="3654593"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Rectangle 422">
                <a:extLst>
                  <a:ext uri="{FF2B5EF4-FFF2-40B4-BE49-F238E27FC236}">
                    <a16:creationId xmlns:a16="http://schemas.microsoft.com/office/drawing/2014/main" id="{35FEEC2F-47BB-4294-A519-FD738A5657E4}"/>
                  </a:ext>
                </a:extLst>
              </p:cNvPr>
              <p:cNvSpPr/>
              <p:nvPr/>
            </p:nvSpPr>
            <p:spPr>
              <a:xfrm>
                <a:off x="388093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4" name="Rectangle 423">
                <a:extLst>
                  <a:ext uri="{FF2B5EF4-FFF2-40B4-BE49-F238E27FC236}">
                    <a16:creationId xmlns:a16="http://schemas.microsoft.com/office/drawing/2014/main" id="{42304AA7-B318-4A81-A013-5EA5E0C6D9F0}"/>
                  </a:ext>
                </a:extLst>
              </p:cNvPr>
              <p:cNvSpPr/>
              <p:nvPr/>
            </p:nvSpPr>
            <p:spPr>
              <a:xfrm>
                <a:off x="410727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5" name="Rectangle 424">
                <a:extLst>
                  <a:ext uri="{FF2B5EF4-FFF2-40B4-BE49-F238E27FC236}">
                    <a16:creationId xmlns:a16="http://schemas.microsoft.com/office/drawing/2014/main" id="{CA9F838A-B2FA-4BD0-A5F3-63D50C672249}"/>
                  </a:ext>
                </a:extLst>
              </p:cNvPr>
              <p:cNvSpPr/>
              <p:nvPr/>
            </p:nvSpPr>
            <p:spPr>
              <a:xfrm>
                <a:off x="4333611"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6" name="Group 185">
              <a:extLst>
                <a:ext uri="{FF2B5EF4-FFF2-40B4-BE49-F238E27FC236}">
                  <a16:creationId xmlns:a16="http://schemas.microsoft.com/office/drawing/2014/main" id="{7C7688DB-88E0-4EF8-A041-F281042FFFF4}"/>
                </a:ext>
              </a:extLst>
            </p:cNvPr>
            <p:cNvGrpSpPr/>
            <p:nvPr/>
          </p:nvGrpSpPr>
          <p:grpSpPr>
            <a:xfrm>
              <a:off x="1346312" y="4380835"/>
              <a:ext cx="2213751" cy="228600"/>
              <a:chOff x="2276764" y="3684892"/>
              <a:chExt cx="2283186" cy="304381"/>
            </a:xfrm>
            <a:grpFill/>
          </p:grpSpPr>
          <p:sp>
            <p:nvSpPr>
              <p:cNvPr id="406" name="Rectangle 405">
                <a:extLst>
                  <a:ext uri="{FF2B5EF4-FFF2-40B4-BE49-F238E27FC236}">
                    <a16:creationId xmlns:a16="http://schemas.microsoft.com/office/drawing/2014/main" id="{BE6EB8CA-E165-4E1D-88FC-1DF2AD7C8EA0}"/>
                  </a:ext>
                </a:extLst>
              </p:cNvPr>
              <p:cNvSpPr/>
              <p:nvPr/>
            </p:nvSpPr>
            <p:spPr>
              <a:xfrm>
                <a:off x="227676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7" name="Rectangle 406">
                <a:extLst>
                  <a:ext uri="{FF2B5EF4-FFF2-40B4-BE49-F238E27FC236}">
                    <a16:creationId xmlns:a16="http://schemas.microsoft.com/office/drawing/2014/main" id="{8432ECA9-1D80-4134-AB70-DE10DEA8C36C}"/>
                  </a:ext>
                </a:extLst>
              </p:cNvPr>
              <p:cNvSpPr/>
              <p:nvPr/>
            </p:nvSpPr>
            <p:spPr>
              <a:xfrm>
                <a:off x="251253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8" name="Rectangle 407">
                <a:extLst>
                  <a:ext uri="{FF2B5EF4-FFF2-40B4-BE49-F238E27FC236}">
                    <a16:creationId xmlns:a16="http://schemas.microsoft.com/office/drawing/2014/main" id="{A7B3CF04-4562-4F51-B332-6CCA6A0DCC89}"/>
                  </a:ext>
                </a:extLst>
              </p:cNvPr>
              <p:cNvSpPr/>
              <p:nvPr/>
            </p:nvSpPr>
            <p:spPr>
              <a:xfrm>
                <a:off x="2748304"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 name="Rectangle 408">
                <a:extLst>
                  <a:ext uri="{FF2B5EF4-FFF2-40B4-BE49-F238E27FC236}">
                    <a16:creationId xmlns:a16="http://schemas.microsoft.com/office/drawing/2014/main" id="{E3D7330B-32E5-4DB5-8039-5D820E782153}"/>
                  </a:ext>
                </a:extLst>
              </p:cNvPr>
              <p:cNvSpPr/>
              <p:nvPr/>
            </p:nvSpPr>
            <p:spPr>
              <a:xfrm>
                <a:off x="2974644" y="3684892"/>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 name="Rectangle 409">
                <a:extLst>
                  <a:ext uri="{FF2B5EF4-FFF2-40B4-BE49-F238E27FC236}">
                    <a16:creationId xmlns:a16="http://schemas.microsoft.com/office/drawing/2014/main" id="{E052E533-BFA4-48BB-BEC5-3B97B6B2C818}"/>
                  </a:ext>
                </a:extLst>
              </p:cNvPr>
              <p:cNvSpPr/>
              <p:nvPr/>
            </p:nvSpPr>
            <p:spPr>
              <a:xfrm>
                <a:off x="319994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1" name="Rectangle 410">
                <a:extLst>
                  <a:ext uri="{FF2B5EF4-FFF2-40B4-BE49-F238E27FC236}">
                    <a16:creationId xmlns:a16="http://schemas.microsoft.com/office/drawing/2014/main" id="{798CF41F-5B4E-473A-A7FD-E1FEE7FEDA1A}"/>
                  </a:ext>
                </a:extLst>
              </p:cNvPr>
              <p:cNvSpPr/>
              <p:nvPr/>
            </p:nvSpPr>
            <p:spPr>
              <a:xfrm>
                <a:off x="342628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2" name="Rectangle 411">
                <a:extLst>
                  <a:ext uri="{FF2B5EF4-FFF2-40B4-BE49-F238E27FC236}">
                    <a16:creationId xmlns:a16="http://schemas.microsoft.com/office/drawing/2014/main" id="{1E826390-D746-4351-AE4B-DBEE3A08573B}"/>
                  </a:ext>
                </a:extLst>
              </p:cNvPr>
              <p:cNvSpPr/>
              <p:nvPr/>
            </p:nvSpPr>
            <p:spPr>
              <a:xfrm>
                <a:off x="3654593"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3" name="Rectangle 412">
                <a:extLst>
                  <a:ext uri="{FF2B5EF4-FFF2-40B4-BE49-F238E27FC236}">
                    <a16:creationId xmlns:a16="http://schemas.microsoft.com/office/drawing/2014/main" id="{067C0C14-2E07-4F8D-A868-11DA88D2E4B0}"/>
                  </a:ext>
                </a:extLst>
              </p:cNvPr>
              <p:cNvSpPr/>
              <p:nvPr/>
            </p:nvSpPr>
            <p:spPr>
              <a:xfrm>
                <a:off x="388093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4" name="Rectangle 413">
                <a:extLst>
                  <a:ext uri="{FF2B5EF4-FFF2-40B4-BE49-F238E27FC236}">
                    <a16:creationId xmlns:a16="http://schemas.microsoft.com/office/drawing/2014/main" id="{2CE8FE3D-CFFB-41BD-8B9C-8B84B46FD77A}"/>
                  </a:ext>
                </a:extLst>
              </p:cNvPr>
              <p:cNvSpPr/>
              <p:nvPr/>
            </p:nvSpPr>
            <p:spPr>
              <a:xfrm>
                <a:off x="410727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5" name="Rectangle 414">
                <a:extLst>
                  <a:ext uri="{FF2B5EF4-FFF2-40B4-BE49-F238E27FC236}">
                    <a16:creationId xmlns:a16="http://schemas.microsoft.com/office/drawing/2014/main" id="{11299639-DC2E-49F2-B0AD-DA85F84343BB}"/>
                  </a:ext>
                </a:extLst>
              </p:cNvPr>
              <p:cNvSpPr/>
              <p:nvPr/>
            </p:nvSpPr>
            <p:spPr>
              <a:xfrm>
                <a:off x="4333611"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7" name="Group 186">
              <a:extLst>
                <a:ext uri="{FF2B5EF4-FFF2-40B4-BE49-F238E27FC236}">
                  <a16:creationId xmlns:a16="http://schemas.microsoft.com/office/drawing/2014/main" id="{42799861-612B-4E96-8B1E-715F7C926A76}"/>
                </a:ext>
              </a:extLst>
            </p:cNvPr>
            <p:cNvGrpSpPr/>
            <p:nvPr/>
          </p:nvGrpSpPr>
          <p:grpSpPr>
            <a:xfrm>
              <a:off x="1346312" y="4609435"/>
              <a:ext cx="2213751" cy="228600"/>
              <a:chOff x="2276764" y="3684892"/>
              <a:chExt cx="2283186" cy="304381"/>
            </a:xfrm>
            <a:grpFill/>
          </p:grpSpPr>
          <p:sp>
            <p:nvSpPr>
              <p:cNvPr id="396" name="Rectangle 395">
                <a:extLst>
                  <a:ext uri="{FF2B5EF4-FFF2-40B4-BE49-F238E27FC236}">
                    <a16:creationId xmlns:a16="http://schemas.microsoft.com/office/drawing/2014/main" id="{488ED4FD-A31A-4F15-81DF-270552B4FFF8}"/>
                  </a:ext>
                </a:extLst>
              </p:cNvPr>
              <p:cNvSpPr/>
              <p:nvPr/>
            </p:nvSpPr>
            <p:spPr>
              <a:xfrm>
                <a:off x="227676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Rectangle 396">
                <a:extLst>
                  <a:ext uri="{FF2B5EF4-FFF2-40B4-BE49-F238E27FC236}">
                    <a16:creationId xmlns:a16="http://schemas.microsoft.com/office/drawing/2014/main" id="{C0E666E1-3C9B-4393-BD37-1CFA7247DDDF}"/>
                  </a:ext>
                </a:extLst>
              </p:cNvPr>
              <p:cNvSpPr/>
              <p:nvPr/>
            </p:nvSpPr>
            <p:spPr>
              <a:xfrm>
                <a:off x="251253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8" name="Rectangle 397">
                <a:extLst>
                  <a:ext uri="{FF2B5EF4-FFF2-40B4-BE49-F238E27FC236}">
                    <a16:creationId xmlns:a16="http://schemas.microsoft.com/office/drawing/2014/main" id="{771B4B3C-7F61-4948-B7F8-D037686DB307}"/>
                  </a:ext>
                </a:extLst>
              </p:cNvPr>
              <p:cNvSpPr/>
              <p:nvPr/>
            </p:nvSpPr>
            <p:spPr>
              <a:xfrm>
                <a:off x="2748304"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9" name="Rectangle 398">
                <a:extLst>
                  <a:ext uri="{FF2B5EF4-FFF2-40B4-BE49-F238E27FC236}">
                    <a16:creationId xmlns:a16="http://schemas.microsoft.com/office/drawing/2014/main" id="{FC686CF1-69B1-4F63-872F-4138FE2672FB}"/>
                  </a:ext>
                </a:extLst>
              </p:cNvPr>
              <p:cNvSpPr/>
              <p:nvPr/>
            </p:nvSpPr>
            <p:spPr>
              <a:xfrm>
                <a:off x="2974644" y="3684892"/>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0" name="Rectangle 399">
                <a:extLst>
                  <a:ext uri="{FF2B5EF4-FFF2-40B4-BE49-F238E27FC236}">
                    <a16:creationId xmlns:a16="http://schemas.microsoft.com/office/drawing/2014/main" id="{E6B9BFCA-B39C-44C8-943D-2F6016DB3F55}"/>
                  </a:ext>
                </a:extLst>
              </p:cNvPr>
              <p:cNvSpPr/>
              <p:nvPr/>
            </p:nvSpPr>
            <p:spPr>
              <a:xfrm>
                <a:off x="319994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1" name="Rectangle 400">
                <a:extLst>
                  <a:ext uri="{FF2B5EF4-FFF2-40B4-BE49-F238E27FC236}">
                    <a16:creationId xmlns:a16="http://schemas.microsoft.com/office/drawing/2014/main" id="{68730438-E2A9-4FBD-B841-B190AD7F018E}"/>
                  </a:ext>
                </a:extLst>
              </p:cNvPr>
              <p:cNvSpPr/>
              <p:nvPr/>
            </p:nvSpPr>
            <p:spPr>
              <a:xfrm>
                <a:off x="342628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Rectangle 401">
                <a:extLst>
                  <a:ext uri="{FF2B5EF4-FFF2-40B4-BE49-F238E27FC236}">
                    <a16:creationId xmlns:a16="http://schemas.microsoft.com/office/drawing/2014/main" id="{2A9DFC00-D6DA-4867-BC1F-D829E043F6B8}"/>
                  </a:ext>
                </a:extLst>
              </p:cNvPr>
              <p:cNvSpPr/>
              <p:nvPr/>
            </p:nvSpPr>
            <p:spPr>
              <a:xfrm>
                <a:off x="3654593"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3" name="Rectangle 402">
                <a:extLst>
                  <a:ext uri="{FF2B5EF4-FFF2-40B4-BE49-F238E27FC236}">
                    <a16:creationId xmlns:a16="http://schemas.microsoft.com/office/drawing/2014/main" id="{4576F7A7-F103-4BD6-A2FD-8B4018C40141}"/>
                  </a:ext>
                </a:extLst>
              </p:cNvPr>
              <p:cNvSpPr/>
              <p:nvPr/>
            </p:nvSpPr>
            <p:spPr>
              <a:xfrm>
                <a:off x="388093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4" name="Rectangle 403">
                <a:extLst>
                  <a:ext uri="{FF2B5EF4-FFF2-40B4-BE49-F238E27FC236}">
                    <a16:creationId xmlns:a16="http://schemas.microsoft.com/office/drawing/2014/main" id="{F8C5D53B-C4C1-4A03-92AD-CAD3B0963E93}"/>
                  </a:ext>
                </a:extLst>
              </p:cNvPr>
              <p:cNvSpPr/>
              <p:nvPr/>
            </p:nvSpPr>
            <p:spPr>
              <a:xfrm>
                <a:off x="410727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5" name="Rectangle 404">
                <a:extLst>
                  <a:ext uri="{FF2B5EF4-FFF2-40B4-BE49-F238E27FC236}">
                    <a16:creationId xmlns:a16="http://schemas.microsoft.com/office/drawing/2014/main" id="{2FC9E93E-5983-46BD-83AA-C30E641F0D7E}"/>
                  </a:ext>
                </a:extLst>
              </p:cNvPr>
              <p:cNvSpPr/>
              <p:nvPr/>
            </p:nvSpPr>
            <p:spPr>
              <a:xfrm>
                <a:off x="4333611"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8" name="Group 187">
              <a:extLst>
                <a:ext uri="{FF2B5EF4-FFF2-40B4-BE49-F238E27FC236}">
                  <a16:creationId xmlns:a16="http://schemas.microsoft.com/office/drawing/2014/main" id="{01D86D9A-082B-4EBD-867D-365312C7127F}"/>
                </a:ext>
              </a:extLst>
            </p:cNvPr>
            <p:cNvGrpSpPr/>
            <p:nvPr/>
          </p:nvGrpSpPr>
          <p:grpSpPr>
            <a:xfrm>
              <a:off x="1346312" y="4837721"/>
              <a:ext cx="2213751" cy="228600"/>
              <a:chOff x="2276764" y="3684892"/>
              <a:chExt cx="2283186" cy="304381"/>
            </a:xfrm>
            <a:grpFill/>
          </p:grpSpPr>
          <p:sp>
            <p:nvSpPr>
              <p:cNvPr id="386" name="Rectangle 385">
                <a:extLst>
                  <a:ext uri="{FF2B5EF4-FFF2-40B4-BE49-F238E27FC236}">
                    <a16:creationId xmlns:a16="http://schemas.microsoft.com/office/drawing/2014/main" id="{C498DE04-C630-4533-AFFA-36C592773F49}"/>
                  </a:ext>
                </a:extLst>
              </p:cNvPr>
              <p:cNvSpPr/>
              <p:nvPr/>
            </p:nvSpPr>
            <p:spPr>
              <a:xfrm>
                <a:off x="227676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7" name="Rectangle 386">
                <a:extLst>
                  <a:ext uri="{FF2B5EF4-FFF2-40B4-BE49-F238E27FC236}">
                    <a16:creationId xmlns:a16="http://schemas.microsoft.com/office/drawing/2014/main" id="{A1AE5CF9-1085-4B42-9670-E7E8E9AE7CB5}"/>
                  </a:ext>
                </a:extLst>
              </p:cNvPr>
              <p:cNvSpPr/>
              <p:nvPr/>
            </p:nvSpPr>
            <p:spPr>
              <a:xfrm>
                <a:off x="251253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Rectangle 387">
                <a:extLst>
                  <a:ext uri="{FF2B5EF4-FFF2-40B4-BE49-F238E27FC236}">
                    <a16:creationId xmlns:a16="http://schemas.microsoft.com/office/drawing/2014/main" id="{81E665D7-2317-4F12-A11D-CB456D10D05C}"/>
                  </a:ext>
                </a:extLst>
              </p:cNvPr>
              <p:cNvSpPr/>
              <p:nvPr/>
            </p:nvSpPr>
            <p:spPr>
              <a:xfrm>
                <a:off x="2748304"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Rectangle 388">
                <a:extLst>
                  <a:ext uri="{FF2B5EF4-FFF2-40B4-BE49-F238E27FC236}">
                    <a16:creationId xmlns:a16="http://schemas.microsoft.com/office/drawing/2014/main" id="{D1C5FC00-44F2-451F-BAC3-0154B27DF327}"/>
                  </a:ext>
                </a:extLst>
              </p:cNvPr>
              <p:cNvSpPr/>
              <p:nvPr/>
            </p:nvSpPr>
            <p:spPr>
              <a:xfrm>
                <a:off x="2974644" y="3684892"/>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0" name="Rectangle 389">
                <a:extLst>
                  <a:ext uri="{FF2B5EF4-FFF2-40B4-BE49-F238E27FC236}">
                    <a16:creationId xmlns:a16="http://schemas.microsoft.com/office/drawing/2014/main" id="{05D04CA1-EDE7-4242-8561-9EC58D74ECB6}"/>
                  </a:ext>
                </a:extLst>
              </p:cNvPr>
              <p:cNvSpPr/>
              <p:nvPr/>
            </p:nvSpPr>
            <p:spPr>
              <a:xfrm>
                <a:off x="319994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Rectangle 390">
                <a:extLst>
                  <a:ext uri="{FF2B5EF4-FFF2-40B4-BE49-F238E27FC236}">
                    <a16:creationId xmlns:a16="http://schemas.microsoft.com/office/drawing/2014/main" id="{6ADDFD29-5650-4E72-80D0-05E0FA62858A}"/>
                  </a:ext>
                </a:extLst>
              </p:cNvPr>
              <p:cNvSpPr/>
              <p:nvPr/>
            </p:nvSpPr>
            <p:spPr>
              <a:xfrm>
                <a:off x="342628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Rectangle 391">
                <a:extLst>
                  <a:ext uri="{FF2B5EF4-FFF2-40B4-BE49-F238E27FC236}">
                    <a16:creationId xmlns:a16="http://schemas.microsoft.com/office/drawing/2014/main" id="{71453885-1C3E-4288-86B7-AC847DEB7A03}"/>
                  </a:ext>
                </a:extLst>
              </p:cNvPr>
              <p:cNvSpPr/>
              <p:nvPr/>
            </p:nvSpPr>
            <p:spPr>
              <a:xfrm>
                <a:off x="3654593"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Rectangle 392">
                <a:extLst>
                  <a:ext uri="{FF2B5EF4-FFF2-40B4-BE49-F238E27FC236}">
                    <a16:creationId xmlns:a16="http://schemas.microsoft.com/office/drawing/2014/main" id="{2A8F9F56-440C-43F2-A145-ABE2C1B77DF0}"/>
                  </a:ext>
                </a:extLst>
              </p:cNvPr>
              <p:cNvSpPr/>
              <p:nvPr/>
            </p:nvSpPr>
            <p:spPr>
              <a:xfrm>
                <a:off x="388093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4" name="Rectangle 393">
                <a:extLst>
                  <a:ext uri="{FF2B5EF4-FFF2-40B4-BE49-F238E27FC236}">
                    <a16:creationId xmlns:a16="http://schemas.microsoft.com/office/drawing/2014/main" id="{FB5FDDE1-0E77-480A-BCBF-C01F2FF7286A}"/>
                  </a:ext>
                </a:extLst>
              </p:cNvPr>
              <p:cNvSpPr/>
              <p:nvPr/>
            </p:nvSpPr>
            <p:spPr>
              <a:xfrm>
                <a:off x="410727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5" name="Rectangle 394">
                <a:extLst>
                  <a:ext uri="{FF2B5EF4-FFF2-40B4-BE49-F238E27FC236}">
                    <a16:creationId xmlns:a16="http://schemas.microsoft.com/office/drawing/2014/main" id="{798172C1-1DE8-4B0E-930E-2D5DEB6165B9}"/>
                  </a:ext>
                </a:extLst>
              </p:cNvPr>
              <p:cNvSpPr/>
              <p:nvPr/>
            </p:nvSpPr>
            <p:spPr>
              <a:xfrm>
                <a:off x="4333611"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9" name="Group 188">
              <a:extLst>
                <a:ext uri="{FF2B5EF4-FFF2-40B4-BE49-F238E27FC236}">
                  <a16:creationId xmlns:a16="http://schemas.microsoft.com/office/drawing/2014/main" id="{AB28B3A9-63CA-4FE2-B36A-BAD87BC07F04}"/>
                </a:ext>
              </a:extLst>
            </p:cNvPr>
            <p:cNvGrpSpPr/>
            <p:nvPr/>
          </p:nvGrpSpPr>
          <p:grpSpPr>
            <a:xfrm>
              <a:off x="1346312" y="5066007"/>
              <a:ext cx="2213751" cy="228600"/>
              <a:chOff x="2276764" y="3684892"/>
              <a:chExt cx="2283186" cy="304381"/>
            </a:xfrm>
            <a:grpFill/>
          </p:grpSpPr>
          <p:sp>
            <p:nvSpPr>
              <p:cNvPr id="376" name="Rectangle 375">
                <a:extLst>
                  <a:ext uri="{FF2B5EF4-FFF2-40B4-BE49-F238E27FC236}">
                    <a16:creationId xmlns:a16="http://schemas.microsoft.com/office/drawing/2014/main" id="{30A04877-D6BB-4773-877A-5AD6D60B72C9}"/>
                  </a:ext>
                </a:extLst>
              </p:cNvPr>
              <p:cNvSpPr/>
              <p:nvPr/>
            </p:nvSpPr>
            <p:spPr>
              <a:xfrm>
                <a:off x="227676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7" name="Rectangle 376">
                <a:extLst>
                  <a:ext uri="{FF2B5EF4-FFF2-40B4-BE49-F238E27FC236}">
                    <a16:creationId xmlns:a16="http://schemas.microsoft.com/office/drawing/2014/main" id="{55665CDE-F46A-40AA-BC9B-DA9832BD2CEE}"/>
                  </a:ext>
                </a:extLst>
              </p:cNvPr>
              <p:cNvSpPr/>
              <p:nvPr/>
            </p:nvSpPr>
            <p:spPr>
              <a:xfrm>
                <a:off x="251253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Rectangle 377">
                <a:extLst>
                  <a:ext uri="{FF2B5EF4-FFF2-40B4-BE49-F238E27FC236}">
                    <a16:creationId xmlns:a16="http://schemas.microsoft.com/office/drawing/2014/main" id="{BE3BFEB4-B082-4D9F-A728-D87F8954D47F}"/>
                  </a:ext>
                </a:extLst>
              </p:cNvPr>
              <p:cNvSpPr/>
              <p:nvPr/>
            </p:nvSpPr>
            <p:spPr>
              <a:xfrm>
                <a:off x="2748304"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 name="Rectangle 378">
                <a:extLst>
                  <a:ext uri="{FF2B5EF4-FFF2-40B4-BE49-F238E27FC236}">
                    <a16:creationId xmlns:a16="http://schemas.microsoft.com/office/drawing/2014/main" id="{DAA7DAB7-33B0-4FC1-ACB6-F23EF7F31F00}"/>
                  </a:ext>
                </a:extLst>
              </p:cNvPr>
              <p:cNvSpPr/>
              <p:nvPr/>
            </p:nvSpPr>
            <p:spPr>
              <a:xfrm>
                <a:off x="2974644" y="3684892"/>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Rectangle 379">
                <a:extLst>
                  <a:ext uri="{FF2B5EF4-FFF2-40B4-BE49-F238E27FC236}">
                    <a16:creationId xmlns:a16="http://schemas.microsoft.com/office/drawing/2014/main" id="{C33BA226-1D9F-4EDF-BD38-9D0E936DA127}"/>
                  </a:ext>
                </a:extLst>
              </p:cNvPr>
              <p:cNvSpPr/>
              <p:nvPr/>
            </p:nvSpPr>
            <p:spPr>
              <a:xfrm>
                <a:off x="319994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1" name="Rectangle 380">
                <a:extLst>
                  <a:ext uri="{FF2B5EF4-FFF2-40B4-BE49-F238E27FC236}">
                    <a16:creationId xmlns:a16="http://schemas.microsoft.com/office/drawing/2014/main" id="{1D017685-0698-40FB-A58E-92B36543B7AB}"/>
                  </a:ext>
                </a:extLst>
              </p:cNvPr>
              <p:cNvSpPr/>
              <p:nvPr/>
            </p:nvSpPr>
            <p:spPr>
              <a:xfrm>
                <a:off x="342628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Rectangle 381">
                <a:extLst>
                  <a:ext uri="{FF2B5EF4-FFF2-40B4-BE49-F238E27FC236}">
                    <a16:creationId xmlns:a16="http://schemas.microsoft.com/office/drawing/2014/main" id="{D2971554-DE9C-4AAA-8BA3-C80824000690}"/>
                  </a:ext>
                </a:extLst>
              </p:cNvPr>
              <p:cNvSpPr/>
              <p:nvPr/>
            </p:nvSpPr>
            <p:spPr>
              <a:xfrm>
                <a:off x="3654593"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3" name="Rectangle 382">
                <a:extLst>
                  <a:ext uri="{FF2B5EF4-FFF2-40B4-BE49-F238E27FC236}">
                    <a16:creationId xmlns:a16="http://schemas.microsoft.com/office/drawing/2014/main" id="{26D4139B-A415-47B0-BAD7-B66001AC5DEC}"/>
                  </a:ext>
                </a:extLst>
              </p:cNvPr>
              <p:cNvSpPr/>
              <p:nvPr/>
            </p:nvSpPr>
            <p:spPr>
              <a:xfrm>
                <a:off x="388093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Rectangle 383">
                <a:extLst>
                  <a:ext uri="{FF2B5EF4-FFF2-40B4-BE49-F238E27FC236}">
                    <a16:creationId xmlns:a16="http://schemas.microsoft.com/office/drawing/2014/main" id="{C52406DF-3822-4248-81F6-213AFD8D675A}"/>
                  </a:ext>
                </a:extLst>
              </p:cNvPr>
              <p:cNvSpPr/>
              <p:nvPr/>
            </p:nvSpPr>
            <p:spPr>
              <a:xfrm>
                <a:off x="410727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5" name="Rectangle 384">
                <a:extLst>
                  <a:ext uri="{FF2B5EF4-FFF2-40B4-BE49-F238E27FC236}">
                    <a16:creationId xmlns:a16="http://schemas.microsoft.com/office/drawing/2014/main" id="{AC7E8687-4FF1-461E-AB68-B7EE912B9563}"/>
                  </a:ext>
                </a:extLst>
              </p:cNvPr>
              <p:cNvSpPr/>
              <p:nvPr/>
            </p:nvSpPr>
            <p:spPr>
              <a:xfrm>
                <a:off x="4333611"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0" name="Group 189">
              <a:extLst>
                <a:ext uri="{FF2B5EF4-FFF2-40B4-BE49-F238E27FC236}">
                  <a16:creationId xmlns:a16="http://schemas.microsoft.com/office/drawing/2014/main" id="{0092512D-BCBF-4AFE-BDB8-78FC07F50646}"/>
                </a:ext>
              </a:extLst>
            </p:cNvPr>
            <p:cNvGrpSpPr/>
            <p:nvPr/>
          </p:nvGrpSpPr>
          <p:grpSpPr>
            <a:xfrm>
              <a:off x="1346312" y="5295549"/>
              <a:ext cx="2213751" cy="228600"/>
              <a:chOff x="2276764" y="3684892"/>
              <a:chExt cx="2283186" cy="304381"/>
            </a:xfrm>
            <a:grpFill/>
          </p:grpSpPr>
          <p:sp>
            <p:nvSpPr>
              <p:cNvPr id="366" name="Rectangle 365">
                <a:extLst>
                  <a:ext uri="{FF2B5EF4-FFF2-40B4-BE49-F238E27FC236}">
                    <a16:creationId xmlns:a16="http://schemas.microsoft.com/office/drawing/2014/main" id="{3CFE7572-AE37-4521-B67B-A47CD4711D55}"/>
                  </a:ext>
                </a:extLst>
              </p:cNvPr>
              <p:cNvSpPr/>
              <p:nvPr/>
            </p:nvSpPr>
            <p:spPr>
              <a:xfrm>
                <a:off x="227676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Rectangle 366">
                <a:extLst>
                  <a:ext uri="{FF2B5EF4-FFF2-40B4-BE49-F238E27FC236}">
                    <a16:creationId xmlns:a16="http://schemas.microsoft.com/office/drawing/2014/main" id="{0BF4ADE6-A67E-471E-8051-9B892B30037D}"/>
                  </a:ext>
                </a:extLst>
              </p:cNvPr>
              <p:cNvSpPr/>
              <p:nvPr/>
            </p:nvSpPr>
            <p:spPr>
              <a:xfrm>
                <a:off x="251253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Rectangle 367">
                <a:extLst>
                  <a:ext uri="{FF2B5EF4-FFF2-40B4-BE49-F238E27FC236}">
                    <a16:creationId xmlns:a16="http://schemas.microsoft.com/office/drawing/2014/main" id="{C2B34431-4ACF-4ABF-9F48-DAB98097CB82}"/>
                  </a:ext>
                </a:extLst>
              </p:cNvPr>
              <p:cNvSpPr/>
              <p:nvPr/>
            </p:nvSpPr>
            <p:spPr>
              <a:xfrm>
                <a:off x="2748304"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Rectangle 368">
                <a:extLst>
                  <a:ext uri="{FF2B5EF4-FFF2-40B4-BE49-F238E27FC236}">
                    <a16:creationId xmlns:a16="http://schemas.microsoft.com/office/drawing/2014/main" id="{B6C40D2C-790E-417B-93CC-2C1B503AA6DE}"/>
                  </a:ext>
                </a:extLst>
              </p:cNvPr>
              <p:cNvSpPr/>
              <p:nvPr/>
            </p:nvSpPr>
            <p:spPr>
              <a:xfrm>
                <a:off x="2974644" y="3684892"/>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Rectangle 369">
                <a:extLst>
                  <a:ext uri="{FF2B5EF4-FFF2-40B4-BE49-F238E27FC236}">
                    <a16:creationId xmlns:a16="http://schemas.microsoft.com/office/drawing/2014/main" id="{C08B06B4-E4E9-480A-AD38-B72F27BA46AD}"/>
                  </a:ext>
                </a:extLst>
              </p:cNvPr>
              <p:cNvSpPr/>
              <p:nvPr/>
            </p:nvSpPr>
            <p:spPr>
              <a:xfrm>
                <a:off x="319994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Rectangle 370">
                <a:extLst>
                  <a:ext uri="{FF2B5EF4-FFF2-40B4-BE49-F238E27FC236}">
                    <a16:creationId xmlns:a16="http://schemas.microsoft.com/office/drawing/2014/main" id="{542C7FBE-6424-4D54-8D23-A74AE77EEF82}"/>
                  </a:ext>
                </a:extLst>
              </p:cNvPr>
              <p:cNvSpPr/>
              <p:nvPr/>
            </p:nvSpPr>
            <p:spPr>
              <a:xfrm>
                <a:off x="342628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Rectangle 371">
                <a:extLst>
                  <a:ext uri="{FF2B5EF4-FFF2-40B4-BE49-F238E27FC236}">
                    <a16:creationId xmlns:a16="http://schemas.microsoft.com/office/drawing/2014/main" id="{77A0CD85-5AFA-434C-83DA-1B86203DEEC9}"/>
                  </a:ext>
                </a:extLst>
              </p:cNvPr>
              <p:cNvSpPr/>
              <p:nvPr/>
            </p:nvSpPr>
            <p:spPr>
              <a:xfrm>
                <a:off x="3654593"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3" name="Rectangle 372">
                <a:extLst>
                  <a:ext uri="{FF2B5EF4-FFF2-40B4-BE49-F238E27FC236}">
                    <a16:creationId xmlns:a16="http://schemas.microsoft.com/office/drawing/2014/main" id="{22C09CCF-D6EA-4091-A705-ED9B778D384E}"/>
                  </a:ext>
                </a:extLst>
              </p:cNvPr>
              <p:cNvSpPr/>
              <p:nvPr/>
            </p:nvSpPr>
            <p:spPr>
              <a:xfrm>
                <a:off x="388093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Rectangle 373">
                <a:extLst>
                  <a:ext uri="{FF2B5EF4-FFF2-40B4-BE49-F238E27FC236}">
                    <a16:creationId xmlns:a16="http://schemas.microsoft.com/office/drawing/2014/main" id="{6BD950AF-3251-47A6-8ED7-36C0B62E7995}"/>
                  </a:ext>
                </a:extLst>
              </p:cNvPr>
              <p:cNvSpPr/>
              <p:nvPr/>
            </p:nvSpPr>
            <p:spPr>
              <a:xfrm>
                <a:off x="410727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Rectangle 374">
                <a:extLst>
                  <a:ext uri="{FF2B5EF4-FFF2-40B4-BE49-F238E27FC236}">
                    <a16:creationId xmlns:a16="http://schemas.microsoft.com/office/drawing/2014/main" id="{B71BEC69-1DC6-4FBA-A35E-E5C3BA43F293}"/>
                  </a:ext>
                </a:extLst>
              </p:cNvPr>
              <p:cNvSpPr/>
              <p:nvPr/>
            </p:nvSpPr>
            <p:spPr>
              <a:xfrm>
                <a:off x="4333611"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9" name="Group 198">
              <a:extLst>
                <a:ext uri="{FF2B5EF4-FFF2-40B4-BE49-F238E27FC236}">
                  <a16:creationId xmlns:a16="http://schemas.microsoft.com/office/drawing/2014/main" id="{4DA7DE2B-9FF3-4E06-B506-78984FBDE6DB}"/>
                </a:ext>
              </a:extLst>
            </p:cNvPr>
            <p:cNvGrpSpPr/>
            <p:nvPr/>
          </p:nvGrpSpPr>
          <p:grpSpPr>
            <a:xfrm>
              <a:off x="1346312" y="5523835"/>
              <a:ext cx="2213751" cy="228600"/>
              <a:chOff x="2276764" y="3684892"/>
              <a:chExt cx="2283186" cy="304381"/>
            </a:xfrm>
            <a:grpFill/>
          </p:grpSpPr>
          <p:sp>
            <p:nvSpPr>
              <p:cNvPr id="356" name="Rectangle 355">
                <a:extLst>
                  <a:ext uri="{FF2B5EF4-FFF2-40B4-BE49-F238E27FC236}">
                    <a16:creationId xmlns:a16="http://schemas.microsoft.com/office/drawing/2014/main" id="{1EB5B12F-0892-42D0-84EC-84499CA291C5}"/>
                  </a:ext>
                </a:extLst>
              </p:cNvPr>
              <p:cNvSpPr/>
              <p:nvPr/>
            </p:nvSpPr>
            <p:spPr>
              <a:xfrm>
                <a:off x="227676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Rectangle 356">
                <a:extLst>
                  <a:ext uri="{FF2B5EF4-FFF2-40B4-BE49-F238E27FC236}">
                    <a16:creationId xmlns:a16="http://schemas.microsoft.com/office/drawing/2014/main" id="{1939476E-BE36-4FFB-A3E1-A9DA63CF0201}"/>
                  </a:ext>
                </a:extLst>
              </p:cNvPr>
              <p:cNvSpPr/>
              <p:nvPr/>
            </p:nvSpPr>
            <p:spPr>
              <a:xfrm>
                <a:off x="251253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Rectangle 357">
                <a:extLst>
                  <a:ext uri="{FF2B5EF4-FFF2-40B4-BE49-F238E27FC236}">
                    <a16:creationId xmlns:a16="http://schemas.microsoft.com/office/drawing/2014/main" id="{65F2BCD1-BD8E-4742-B7D5-5512539E3DAE}"/>
                  </a:ext>
                </a:extLst>
              </p:cNvPr>
              <p:cNvSpPr/>
              <p:nvPr/>
            </p:nvSpPr>
            <p:spPr>
              <a:xfrm>
                <a:off x="2748304"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Rectangle 358">
                <a:extLst>
                  <a:ext uri="{FF2B5EF4-FFF2-40B4-BE49-F238E27FC236}">
                    <a16:creationId xmlns:a16="http://schemas.microsoft.com/office/drawing/2014/main" id="{FE16DA9F-9B76-4C4E-9AEA-19CE2F8D94EF}"/>
                  </a:ext>
                </a:extLst>
              </p:cNvPr>
              <p:cNvSpPr/>
              <p:nvPr/>
            </p:nvSpPr>
            <p:spPr>
              <a:xfrm>
                <a:off x="2974644" y="3684892"/>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Rectangle 359">
                <a:extLst>
                  <a:ext uri="{FF2B5EF4-FFF2-40B4-BE49-F238E27FC236}">
                    <a16:creationId xmlns:a16="http://schemas.microsoft.com/office/drawing/2014/main" id="{59929EF5-B19F-45E9-9CD3-3EB09E8B0253}"/>
                  </a:ext>
                </a:extLst>
              </p:cNvPr>
              <p:cNvSpPr/>
              <p:nvPr/>
            </p:nvSpPr>
            <p:spPr>
              <a:xfrm>
                <a:off x="319994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Rectangle 360">
                <a:extLst>
                  <a:ext uri="{FF2B5EF4-FFF2-40B4-BE49-F238E27FC236}">
                    <a16:creationId xmlns:a16="http://schemas.microsoft.com/office/drawing/2014/main" id="{F1C7609D-C15F-44EE-AF2A-35D12E847834}"/>
                  </a:ext>
                </a:extLst>
              </p:cNvPr>
              <p:cNvSpPr/>
              <p:nvPr/>
            </p:nvSpPr>
            <p:spPr>
              <a:xfrm>
                <a:off x="342628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Rectangle 361">
                <a:extLst>
                  <a:ext uri="{FF2B5EF4-FFF2-40B4-BE49-F238E27FC236}">
                    <a16:creationId xmlns:a16="http://schemas.microsoft.com/office/drawing/2014/main" id="{D1FA9BB6-85BB-40B3-B956-4E2DFE1F87D8}"/>
                  </a:ext>
                </a:extLst>
              </p:cNvPr>
              <p:cNvSpPr/>
              <p:nvPr/>
            </p:nvSpPr>
            <p:spPr>
              <a:xfrm>
                <a:off x="3654593"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Rectangle 362">
                <a:extLst>
                  <a:ext uri="{FF2B5EF4-FFF2-40B4-BE49-F238E27FC236}">
                    <a16:creationId xmlns:a16="http://schemas.microsoft.com/office/drawing/2014/main" id="{10455763-9D50-4333-B454-D6E18081EBF2}"/>
                  </a:ext>
                </a:extLst>
              </p:cNvPr>
              <p:cNvSpPr/>
              <p:nvPr/>
            </p:nvSpPr>
            <p:spPr>
              <a:xfrm>
                <a:off x="388093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4" name="Rectangle 363">
                <a:extLst>
                  <a:ext uri="{FF2B5EF4-FFF2-40B4-BE49-F238E27FC236}">
                    <a16:creationId xmlns:a16="http://schemas.microsoft.com/office/drawing/2014/main" id="{42527870-8F44-403F-8E49-DA229EAA8EB1}"/>
                  </a:ext>
                </a:extLst>
              </p:cNvPr>
              <p:cNvSpPr/>
              <p:nvPr/>
            </p:nvSpPr>
            <p:spPr>
              <a:xfrm>
                <a:off x="410727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Rectangle 364">
                <a:extLst>
                  <a:ext uri="{FF2B5EF4-FFF2-40B4-BE49-F238E27FC236}">
                    <a16:creationId xmlns:a16="http://schemas.microsoft.com/office/drawing/2014/main" id="{471AF0B0-00DC-43C4-90E9-72C87793615D}"/>
                  </a:ext>
                </a:extLst>
              </p:cNvPr>
              <p:cNvSpPr/>
              <p:nvPr/>
            </p:nvSpPr>
            <p:spPr>
              <a:xfrm>
                <a:off x="4333611"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0" name="Group 199">
              <a:extLst>
                <a:ext uri="{FF2B5EF4-FFF2-40B4-BE49-F238E27FC236}">
                  <a16:creationId xmlns:a16="http://schemas.microsoft.com/office/drawing/2014/main" id="{F536500D-8F72-46F4-BB94-9F0B93388778}"/>
                </a:ext>
              </a:extLst>
            </p:cNvPr>
            <p:cNvGrpSpPr/>
            <p:nvPr/>
          </p:nvGrpSpPr>
          <p:grpSpPr>
            <a:xfrm>
              <a:off x="1346312" y="5752749"/>
              <a:ext cx="2213751" cy="228600"/>
              <a:chOff x="2276764" y="3684892"/>
              <a:chExt cx="2283186" cy="304381"/>
            </a:xfrm>
            <a:grpFill/>
          </p:grpSpPr>
          <p:sp>
            <p:nvSpPr>
              <p:cNvPr id="346" name="Rectangle 345">
                <a:extLst>
                  <a:ext uri="{FF2B5EF4-FFF2-40B4-BE49-F238E27FC236}">
                    <a16:creationId xmlns:a16="http://schemas.microsoft.com/office/drawing/2014/main" id="{DA771293-6BFD-4181-BB27-EE5AC73DC623}"/>
                  </a:ext>
                </a:extLst>
              </p:cNvPr>
              <p:cNvSpPr/>
              <p:nvPr/>
            </p:nvSpPr>
            <p:spPr>
              <a:xfrm>
                <a:off x="227676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Rectangle 346">
                <a:extLst>
                  <a:ext uri="{FF2B5EF4-FFF2-40B4-BE49-F238E27FC236}">
                    <a16:creationId xmlns:a16="http://schemas.microsoft.com/office/drawing/2014/main" id="{51D1022B-2962-41B2-AB4A-2B98614C015F}"/>
                  </a:ext>
                </a:extLst>
              </p:cNvPr>
              <p:cNvSpPr/>
              <p:nvPr/>
            </p:nvSpPr>
            <p:spPr>
              <a:xfrm>
                <a:off x="251253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Rectangle 347">
                <a:extLst>
                  <a:ext uri="{FF2B5EF4-FFF2-40B4-BE49-F238E27FC236}">
                    <a16:creationId xmlns:a16="http://schemas.microsoft.com/office/drawing/2014/main" id="{F9AB238F-776B-454C-96A4-B9C00643EF81}"/>
                  </a:ext>
                </a:extLst>
              </p:cNvPr>
              <p:cNvSpPr/>
              <p:nvPr/>
            </p:nvSpPr>
            <p:spPr>
              <a:xfrm>
                <a:off x="2748304"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9" name="Rectangle 348">
                <a:extLst>
                  <a:ext uri="{FF2B5EF4-FFF2-40B4-BE49-F238E27FC236}">
                    <a16:creationId xmlns:a16="http://schemas.microsoft.com/office/drawing/2014/main" id="{719B8D3B-110B-4765-B74D-20C344C40CE3}"/>
                  </a:ext>
                </a:extLst>
              </p:cNvPr>
              <p:cNvSpPr/>
              <p:nvPr/>
            </p:nvSpPr>
            <p:spPr>
              <a:xfrm>
                <a:off x="2974644" y="3684892"/>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Rectangle 349">
                <a:extLst>
                  <a:ext uri="{FF2B5EF4-FFF2-40B4-BE49-F238E27FC236}">
                    <a16:creationId xmlns:a16="http://schemas.microsoft.com/office/drawing/2014/main" id="{6E16B7D6-DDA8-44A5-8F07-578783127733}"/>
                  </a:ext>
                </a:extLst>
              </p:cNvPr>
              <p:cNvSpPr/>
              <p:nvPr/>
            </p:nvSpPr>
            <p:spPr>
              <a:xfrm>
                <a:off x="319994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1" name="Rectangle 350">
                <a:extLst>
                  <a:ext uri="{FF2B5EF4-FFF2-40B4-BE49-F238E27FC236}">
                    <a16:creationId xmlns:a16="http://schemas.microsoft.com/office/drawing/2014/main" id="{911E900B-9831-4C79-BF47-BD76B84D398C}"/>
                  </a:ext>
                </a:extLst>
              </p:cNvPr>
              <p:cNvSpPr/>
              <p:nvPr/>
            </p:nvSpPr>
            <p:spPr>
              <a:xfrm>
                <a:off x="342628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Rectangle 351">
                <a:extLst>
                  <a:ext uri="{FF2B5EF4-FFF2-40B4-BE49-F238E27FC236}">
                    <a16:creationId xmlns:a16="http://schemas.microsoft.com/office/drawing/2014/main" id="{EA3CC7BD-B366-42C1-BE3C-04D8562C5546}"/>
                  </a:ext>
                </a:extLst>
              </p:cNvPr>
              <p:cNvSpPr/>
              <p:nvPr/>
            </p:nvSpPr>
            <p:spPr>
              <a:xfrm>
                <a:off x="3654593"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3" name="Rectangle 352">
                <a:extLst>
                  <a:ext uri="{FF2B5EF4-FFF2-40B4-BE49-F238E27FC236}">
                    <a16:creationId xmlns:a16="http://schemas.microsoft.com/office/drawing/2014/main" id="{4C2CB602-89E4-4EAD-94D3-2DB427FEAD06}"/>
                  </a:ext>
                </a:extLst>
              </p:cNvPr>
              <p:cNvSpPr/>
              <p:nvPr/>
            </p:nvSpPr>
            <p:spPr>
              <a:xfrm>
                <a:off x="388093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Rectangle 353">
                <a:extLst>
                  <a:ext uri="{FF2B5EF4-FFF2-40B4-BE49-F238E27FC236}">
                    <a16:creationId xmlns:a16="http://schemas.microsoft.com/office/drawing/2014/main" id="{3A4B49B2-28D8-4AB2-85E4-1477AFC8FABE}"/>
                  </a:ext>
                </a:extLst>
              </p:cNvPr>
              <p:cNvSpPr/>
              <p:nvPr/>
            </p:nvSpPr>
            <p:spPr>
              <a:xfrm>
                <a:off x="410727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Rectangle 354">
                <a:extLst>
                  <a:ext uri="{FF2B5EF4-FFF2-40B4-BE49-F238E27FC236}">
                    <a16:creationId xmlns:a16="http://schemas.microsoft.com/office/drawing/2014/main" id="{6B4E10BC-C010-4DF9-8AE0-D748BF850411}"/>
                  </a:ext>
                </a:extLst>
              </p:cNvPr>
              <p:cNvSpPr/>
              <p:nvPr/>
            </p:nvSpPr>
            <p:spPr>
              <a:xfrm>
                <a:off x="4333611"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1" name="Group 200">
              <a:extLst>
                <a:ext uri="{FF2B5EF4-FFF2-40B4-BE49-F238E27FC236}">
                  <a16:creationId xmlns:a16="http://schemas.microsoft.com/office/drawing/2014/main" id="{1E2C32C2-EDCE-4F77-94F1-FA998EB5415A}"/>
                </a:ext>
              </a:extLst>
            </p:cNvPr>
            <p:cNvGrpSpPr/>
            <p:nvPr/>
          </p:nvGrpSpPr>
          <p:grpSpPr>
            <a:xfrm>
              <a:off x="1346312" y="5981349"/>
              <a:ext cx="2213751" cy="228600"/>
              <a:chOff x="2276764" y="3684892"/>
              <a:chExt cx="2283186" cy="304381"/>
            </a:xfrm>
            <a:grpFill/>
          </p:grpSpPr>
          <p:sp>
            <p:nvSpPr>
              <p:cNvPr id="336" name="Rectangle 335">
                <a:extLst>
                  <a:ext uri="{FF2B5EF4-FFF2-40B4-BE49-F238E27FC236}">
                    <a16:creationId xmlns:a16="http://schemas.microsoft.com/office/drawing/2014/main" id="{4B217599-FF4F-4C97-9DCB-2FC9B210C5E5}"/>
                  </a:ext>
                </a:extLst>
              </p:cNvPr>
              <p:cNvSpPr/>
              <p:nvPr/>
            </p:nvSpPr>
            <p:spPr>
              <a:xfrm>
                <a:off x="227676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Rectangle 336">
                <a:extLst>
                  <a:ext uri="{FF2B5EF4-FFF2-40B4-BE49-F238E27FC236}">
                    <a16:creationId xmlns:a16="http://schemas.microsoft.com/office/drawing/2014/main" id="{1F32091D-AA5F-4B86-99DE-DFADBF478D8E}"/>
                  </a:ext>
                </a:extLst>
              </p:cNvPr>
              <p:cNvSpPr/>
              <p:nvPr/>
            </p:nvSpPr>
            <p:spPr>
              <a:xfrm>
                <a:off x="251253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Rectangle 337">
                <a:extLst>
                  <a:ext uri="{FF2B5EF4-FFF2-40B4-BE49-F238E27FC236}">
                    <a16:creationId xmlns:a16="http://schemas.microsoft.com/office/drawing/2014/main" id="{A1C999B4-6F38-485C-BF0B-73577E9AFD2D}"/>
                  </a:ext>
                </a:extLst>
              </p:cNvPr>
              <p:cNvSpPr/>
              <p:nvPr/>
            </p:nvSpPr>
            <p:spPr>
              <a:xfrm>
                <a:off x="2748304"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Rectangle 338">
                <a:extLst>
                  <a:ext uri="{FF2B5EF4-FFF2-40B4-BE49-F238E27FC236}">
                    <a16:creationId xmlns:a16="http://schemas.microsoft.com/office/drawing/2014/main" id="{F63910A3-C054-4425-9F31-EC745884A1B1}"/>
                  </a:ext>
                </a:extLst>
              </p:cNvPr>
              <p:cNvSpPr/>
              <p:nvPr/>
            </p:nvSpPr>
            <p:spPr>
              <a:xfrm>
                <a:off x="2974644" y="3684892"/>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Rectangle 339">
                <a:extLst>
                  <a:ext uri="{FF2B5EF4-FFF2-40B4-BE49-F238E27FC236}">
                    <a16:creationId xmlns:a16="http://schemas.microsoft.com/office/drawing/2014/main" id="{A69296B0-E5BC-4F4F-8EBD-46EAD0802DA2}"/>
                  </a:ext>
                </a:extLst>
              </p:cNvPr>
              <p:cNvSpPr/>
              <p:nvPr/>
            </p:nvSpPr>
            <p:spPr>
              <a:xfrm>
                <a:off x="319994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Rectangle 340">
                <a:extLst>
                  <a:ext uri="{FF2B5EF4-FFF2-40B4-BE49-F238E27FC236}">
                    <a16:creationId xmlns:a16="http://schemas.microsoft.com/office/drawing/2014/main" id="{A399FDEC-663B-4A1A-94D7-7EB529C5C0A6}"/>
                  </a:ext>
                </a:extLst>
              </p:cNvPr>
              <p:cNvSpPr/>
              <p:nvPr/>
            </p:nvSpPr>
            <p:spPr>
              <a:xfrm>
                <a:off x="342628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Rectangle 341">
                <a:extLst>
                  <a:ext uri="{FF2B5EF4-FFF2-40B4-BE49-F238E27FC236}">
                    <a16:creationId xmlns:a16="http://schemas.microsoft.com/office/drawing/2014/main" id="{D0B98E72-67D1-4F8A-88C2-6A05FA1B9C19}"/>
                  </a:ext>
                </a:extLst>
              </p:cNvPr>
              <p:cNvSpPr/>
              <p:nvPr/>
            </p:nvSpPr>
            <p:spPr>
              <a:xfrm>
                <a:off x="3654593"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Rectangle 342">
                <a:extLst>
                  <a:ext uri="{FF2B5EF4-FFF2-40B4-BE49-F238E27FC236}">
                    <a16:creationId xmlns:a16="http://schemas.microsoft.com/office/drawing/2014/main" id="{0AD94AA5-FDD8-492D-9643-5E9327E7AAA9}"/>
                  </a:ext>
                </a:extLst>
              </p:cNvPr>
              <p:cNvSpPr/>
              <p:nvPr/>
            </p:nvSpPr>
            <p:spPr>
              <a:xfrm>
                <a:off x="388093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Rectangle 343">
                <a:extLst>
                  <a:ext uri="{FF2B5EF4-FFF2-40B4-BE49-F238E27FC236}">
                    <a16:creationId xmlns:a16="http://schemas.microsoft.com/office/drawing/2014/main" id="{151F76D1-2AE9-481D-AC2C-53FF67093420}"/>
                  </a:ext>
                </a:extLst>
              </p:cNvPr>
              <p:cNvSpPr/>
              <p:nvPr/>
            </p:nvSpPr>
            <p:spPr>
              <a:xfrm>
                <a:off x="410727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Rectangle 344">
                <a:extLst>
                  <a:ext uri="{FF2B5EF4-FFF2-40B4-BE49-F238E27FC236}">
                    <a16:creationId xmlns:a16="http://schemas.microsoft.com/office/drawing/2014/main" id="{B875A501-EE98-422A-8DCF-3418C6E47F36}"/>
                  </a:ext>
                </a:extLst>
              </p:cNvPr>
              <p:cNvSpPr/>
              <p:nvPr/>
            </p:nvSpPr>
            <p:spPr>
              <a:xfrm>
                <a:off x="4333611"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2" name="Group 201">
              <a:extLst>
                <a:ext uri="{FF2B5EF4-FFF2-40B4-BE49-F238E27FC236}">
                  <a16:creationId xmlns:a16="http://schemas.microsoft.com/office/drawing/2014/main" id="{EE69B6E7-0328-4589-A5BA-187D48F8060A}"/>
                </a:ext>
              </a:extLst>
            </p:cNvPr>
            <p:cNvGrpSpPr/>
            <p:nvPr/>
          </p:nvGrpSpPr>
          <p:grpSpPr>
            <a:xfrm>
              <a:off x="1346312" y="6209007"/>
              <a:ext cx="2213751" cy="228600"/>
              <a:chOff x="2276764" y="3684892"/>
              <a:chExt cx="2283186" cy="304381"/>
            </a:xfrm>
            <a:grpFill/>
          </p:grpSpPr>
          <p:sp>
            <p:nvSpPr>
              <p:cNvPr id="203" name="Rectangle 202">
                <a:extLst>
                  <a:ext uri="{FF2B5EF4-FFF2-40B4-BE49-F238E27FC236}">
                    <a16:creationId xmlns:a16="http://schemas.microsoft.com/office/drawing/2014/main" id="{A99995BB-467D-4B93-8177-7B7577ACF617}"/>
                  </a:ext>
                </a:extLst>
              </p:cNvPr>
              <p:cNvSpPr/>
              <p:nvPr/>
            </p:nvSpPr>
            <p:spPr>
              <a:xfrm>
                <a:off x="2276764" y="3685310"/>
                <a:ext cx="235770"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26ADF81F-FB33-472E-BAB3-438BBCD7A433}"/>
                  </a:ext>
                </a:extLst>
              </p:cNvPr>
              <p:cNvSpPr/>
              <p:nvPr/>
            </p:nvSpPr>
            <p:spPr>
              <a:xfrm>
                <a:off x="2512534" y="3685310"/>
                <a:ext cx="235770"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82578E4A-C672-471D-B511-8982AF3D63AF}"/>
                  </a:ext>
                </a:extLst>
              </p:cNvPr>
              <p:cNvSpPr/>
              <p:nvPr/>
            </p:nvSpPr>
            <p:spPr>
              <a:xfrm>
                <a:off x="2748304"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2B929E85-8765-430B-B593-F4CDA536C490}"/>
                  </a:ext>
                </a:extLst>
              </p:cNvPr>
              <p:cNvSpPr/>
              <p:nvPr/>
            </p:nvSpPr>
            <p:spPr>
              <a:xfrm>
                <a:off x="2974644" y="3684892"/>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64B4FA24-898E-4A6D-8408-AC27917201F2}"/>
                  </a:ext>
                </a:extLst>
              </p:cNvPr>
              <p:cNvSpPr/>
              <p:nvPr/>
            </p:nvSpPr>
            <p:spPr>
              <a:xfrm>
                <a:off x="3199949"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9C8C79A1-63CC-406E-B615-B00CD38C6ACF}"/>
                  </a:ext>
                </a:extLst>
              </p:cNvPr>
              <p:cNvSpPr/>
              <p:nvPr/>
            </p:nvSpPr>
            <p:spPr>
              <a:xfrm>
                <a:off x="3426289"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8CFEC0E2-FC05-408B-8CB5-C3C1AF7336AC}"/>
                  </a:ext>
                </a:extLst>
              </p:cNvPr>
              <p:cNvSpPr/>
              <p:nvPr/>
            </p:nvSpPr>
            <p:spPr>
              <a:xfrm>
                <a:off x="3654593"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Rectangle 221">
                <a:extLst>
                  <a:ext uri="{FF2B5EF4-FFF2-40B4-BE49-F238E27FC236}">
                    <a16:creationId xmlns:a16="http://schemas.microsoft.com/office/drawing/2014/main" id="{3EC23AE5-1710-48AD-B74E-CDC316AE2619}"/>
                  </a:ext>
                </a:extLst>
              </p:cNvPr>
              <p:cNvSpPr/>
              <p:nvPr/>
            </p:nvSpPr>
            <p:spPr>
              <a:xfrm>
                <a:off x="3880932"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Rectangle 222">
                <a:extLst>
                  <a:ext uri="{FF2B5EF4-FFF2-40B4-BE49-F238E27FC236}">
                    <a16:creationId xmlns:a16="http://schemas.microsoft.com/office/drawing/2014/main" id="{56464794-18E1-4BA8-ADE1-FE5FD8FDBE4A}"/>
                  </a:ext>
                </a:extLst>
              </p:cNvPr>
              <p:cNvSpPr/>
              <p:nvPr/>
            </p:nvSpPr>
            <p:spPr>
              <a:xfrm>
                <a:off x="4107272"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Rectangle 334">
                <a:extLst>
                  <a:ext uri="{FF2B5EF4-FFF2-40B4-BE49-F238E27FC236}">
                    <a16:creationId xmlns:a16="http://schemas.microsoft.com/office/drawing/2014/main" id="{F4152A70-3F68-424A-95D0-FC7C990A92DB}"/>
                  </a:ext>
                </a:extLst>
              </p:cNvPr>
              <p:cNvSpPr/>
              <p:nvPr/>
            </p:nvSpPr>
            <p:spPr>
              <a:xfrm>
                <a:off x="4333611"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 name="Group 2">
            <a:extLst>
              <a:ext uri="{FF2B5EF4-FFF2-40B4-BE49-F238E27FC236}">
                <a16:creationId xmlns:a16="http://schemas.microsoft.com/office/drawing/2014/main" id="{3C9196DB-B79B-4F62-9901-55ACF7D65014}"/>
              </a:ext>
            </a:extLst>
          </p:cNvPr>
          <p:cNvGrpSpPr/>
          <p:nvPr/>
        </p:nvGrpSpPr>
        <p:grpSpPr>
          <a:xfrm>
            <a:off x="470514" y="2955268"/>
            <a:ext cx="6998646" cy="3315757"/>
            <a:chOff x="470514" y="3029321"/>
            <a:chExt cx="6998646" cy="3315757"/>
          </a:xfrm>
        </p:grpSpPr>
        <p:grpSp>
          <p:nvGrpSpPr>
            <p:cNvPr id="224" name="Group 223">
              <a:extLst>
                <a:ext uri="{FF2B5EF4-FFF2-40B4-BE49-F238E27FC236}">
                  <a16:creationId xmlns:a16="http://schemas.microsoft.com/office/drawing/2014/main" id="{1B6ADC0B-0BB9-C543-B07A-5C4E33FC4686}"/>
                </a:ext>
              </a:extLst>
            </p:cNvPr>
            <p:cNvGrpSpPr/>
            <p:nvPr/>
          </p:nvGrpSpPr>
          <p:grpSpPr>
            <a:xfrm>
              <a:off x="5263876" y="4066593"/>
              <a:ext cx="2205284" cy="2278485"/>
              <a:chOff x="1346312" y="4151372"/>
              <a:chExt cx="2205284" cy="2278485"/>
            </a:xfrm>
          </p:grpSpPr>
          <p:grpSp>
            <p:nvGrpSpPr>
              <p:cNvPr id="225" name="Group 224">
                <a:extLst>
                  <a:ext uri="{FF2B5EF4-FFF2-40B4-BE49-F238E27FC236}">
                    <a16:creationId xmlns:a16="http://schemas.microsoft.com/office/drawing/2014/main" id="{5A94E0A0-1B99-1F40-B318-F385A108B1B6}"/>
                  </a:ext>
                </a:extLst>
              </p:cNvPr>
              <p:cNvGrpSpPr/>
              <p:nvPr/>
            </p:nvGrpSpPr>
            <p:grpSpPr>
              <a:xfrm>
                <a:off x="1346312" y="4151372"/>
                <a:ext cx="2205284" cy="229780"/>
                <a:chOff x="2276764" y="3683741"/>
                <a:chExt cx="2274453" cy="305952"/>
              </a:xfrm>
              <a:solidFill>
                <a:schemeClr val="accent5">
                  <a:lumMod val="60000"/>
                  <a:lumOff val="40000"/>
                </a:schemeClr>
              </a:solidFill>
            </p:grpSpPr>
            <p:sp>
              <p:nvSpPr>
                <p:cNvPr id="325" name="Rectangle 324">
                  <a:extLst>
                    <a:ext uri="{FF2B5EF4-FFF2-40B4-BE49-F238E27FC236}">
                      <a16:creationId xmlns:a16="http://schemas.microsoft.com/office/drawing/2014/main" id="{6480A94E-2699-7B41-93BE-2970A5E9C40E}"/>
                    </a:ext>
                  </a:extLst>
                </p:cNvPr>
                <p:cNvSpPr/>
                <p:nvPr/>
              </p:nvSpPr>
              <p:spPr>
                <a:xfrm>
                  <a:off x="2276764" y="3685730"/>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Rectangle 325">
                  <a:extLst>
                    <a:ext uri="{FF2B5EF4-FFF2-40B4-BE49-F238E27FC236}">
                      <a16:creationId xmlns:a16="http://schemas.microsoft.com/office/drawing/2014/main" id="{CB9772E4-D018-B64F-9F11-19C8F6E38695}"/>
                    </a:ext>
                  </a:extLst>
                </p:cNvPr>
                <p:cNvSpPr/>
                <p:nvPr/>
              </p:nvSpPr>
              <p:spPr>
                <a:xfrm>
                  <a:off x="2512534" y="3685310"/>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Rectangle 326">
                  <a:extLst>
                    <a:ext uri="{FF2B5EF4-FFF2-40B4-BE49-F238E27FC236}">
                      <a16:creationId xmlns:a16="http://schemas.microsoft.com/office/drawing/2014/main" id="{933B02BB-5119-CF46-BB94-AD96BBC5C1AC}"/>
                    </a:ext>
                  </a:extLst>
                </p:cNvPr>
                <p:cNvSpPr/>
                <p:nvPr/>
              </p:nvSpPr>
              <p:spPr>
                <a:xfrm>
                  <a:off x="2748304"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Rectangle 327">
                  <a:extLst>
                    <a:ext uri="{FF2B5EF4-FFF2-40B4-BE49-F238E27FC236}">
                      <a16:creationId xmlns:a16="http://schemas.microsoft.com/office/drawing/2014/main" id="{9C079527-D9A8-8A43-9ECD-B761A6F2E627}"/>
                    </a:ext>
                  </a:extLst>
                </p:cNvPr>
                <p:cNvSpPr/>
                <p:nvPr/>
              </p:nvSpPr>
              <p:spPr>
                <a:xfrm>
                  <a:off x="2974644" y="3683741"/>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Rectangle 328">
                  <a:extLst>
                    <a:ext uri="{FF2B5EF4-FFF2-40B4-BE49-F238E27FC236}">
                      <a16:creationId xmlns:a16="http://schemas.microsoft.com/office/drawing/2014/main" id="{305429BA-B7AA-3A4D-B55D-48AE57395DCD}"/>
                    </a:ext>
                  </a:extLst>
                </p:cNvPr>
                <p:cNvSpPr/>
                <p:nvPr/>
              </p:nvSpPr>
              <p:spPr>
                <a:xfrm>
                  <a:off x="319994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Rectangle 329">
                  <a:extLst>
                    <a:ext uri="{FF2B5EF4-FFF2-40B4-BE49-F238E27FC236}">
                      <a16:creationId xmlns:a16="http://schemas.microsoft.com/office/drawing/2014/main" id="{D34A7205-6CEB-064A-96A1-030A0C855848}"/>
                    </a:ext>
                  </a:extLst>
                </p:cNvPr>
                <p:cNvSpPr/>
                <p:nvPr/>
              </p:nvSpPr>
              <p:spPr>
                <a:xfrm>
                  <a:off x="342628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Rectangle 330">
                  <a:extLst>
                    <a:ext uri="{FF2B5EF4-FFF2-40B4-BE49-F238E27FC236}">
                      <a16:creationId xmlns:a16="http://schemas.microsoft.com/office/drawing/2014/main" id="{73B86445-BAAB-EB48-82B7-48210DA3A4CF}"/>
                    </a:ext>
                  </a:extLst>
                </p:cNvPr>
                <p:cNvSpPr/>
                <p:nvPr/>
              </p:nvSpPr>
              <p:spPr>
                <a:xfrm>
                  <a:off x="3645860" y="3685315"/>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Rectangle 331">
                  <a:extLst>
                    <a:ext uri="{FF2B5EF4-FFF2-40B4-BE49-F238E27FC236}">
                      <a16:creationId xmlns:a16="http://schemas.microsoft.com/office/drawing/2014/main" id="{61FE9330-5C46-8847-93EA-55969659551F}"/>
                    </a:ext>
                  </a:extLst>
                </p:cNvPr>
                <p:cNvSpPr/>
                <p:nvPr/>
              </p:nvSpPr>
              <p:spPr>
                <a:xfrm>
                  <a:off x="3872200" y="3685306"/>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Rectangle 332">
                  <a:extLst>
                    <a:ext uri="{FF2B5EF4-FFF2-40B4-BE49-F238E27FC236}">
                      <a16:creationId xmlns:a16="http://schemas.microsoft.com/office/drawing/2014/main" id="{C90C923B-286A-B445-9543-CDF6DCE805CA}"/>
                    </a:ext>
                  </a:extLst>
                </p:cNvPr>
                <p:cNvSpPr/>
                <p:nvPr/>
              </p:nvSpPr>
              <p:spPr>
                <a:xfrm>
                  <a:off x="4098540" y="3685310"/>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Rectangle 333">
                  <a:extLst>
                    <a:ext uri="{FF2B5EF4-FFF2-40B4-BE49-F238E27FC236}">
                      <a16:creationId xmlns:a16="http://schemas.microsoft.com/office/drawing/2014/main" id="{59946E41-EB3C-8947-9C1A-42434FEE7AB5}"/>
                    </a:ext>
                  </a:extLst>
                </p:cNvPr>
                <p:cNvSpPr/>
                <p:nvPr/>
              </p:nvSpPr>
              <p:spPr>
                <a:xfrm>
                  <a:off x="4324878" y="3685310"/>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6" name="Group 225">
                <a:extLst>
                  <a:ext uri="{FF2B5EF4-FFF2-40B4-BE49-F238E27FC236}">
                    <a16:creationId xmlns:a16="http://schemas.microsoft.com/office/drawing/2014/main" id="{BF2AAFF2-09C9-BE4C-A29D-51AE7FD94A79}"/>
                  </a:ext>
                </a:extLst>
              </p:cNvPr>
              <p:cNvGrpSpPr/>
              <p:nvPr/>
            </p:nvGrpSpPr>
            <p:grpSpPr>
              <a:xfrm>
                <a:off x="1346312" y="4380831"/>
                <a:ext cx="2205284" cy="228912"/>
                <a:chOff x="2276764" y="3684894"/>
                <a:chExt cx="2274453" cy="304797"/>
              </a:xfrm>
              <a:solidFill>
                <a:schemeClr val="accent5">
                  <a:lumMod val="60000"/>
                  <a:lumOff val="40000"/>
                </a:schemeClr>
              </a:solidFill>
            </p:grpSpPr>
            <p:sp>
              <p:nvSpPr>
                <p:cNvPr id="315" name="Rectangle 314">
                  <a:extLst>
                    <a:ext uri="{FF2B5EF4-FFF2-40B4-BE49-F238E27FC236}">
                      <a16:creationId xmlns:a16="http://schemas.microsoft.com/office/drawing/2014/main" id="{0F8C4D38-0B79-004B-BACA-89B6AAE3649D}"/>
                    </a:ext>
                  </a:extLst>
                </p:cNvPr>
                <p:cNvSpPr/>
                <p:nvPr/>
              </p:nvSpPr>
              <p:spPr>
                <a:xfrm>
                  <a:off x="2276764" y="3685728"/>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Rectangle 315">
                  <a:extLst>
                    <a:ext uri="{FF2B5EF4-FFF2-40B4-BE49-F238E27FC236}">
                      <a16:creationId xmlns:a16="http://schemas.microsoft.com/office/drawing/2014/main" id="{3294EF6D-B095-F84C-B3E7-02BBB898BF2D}"/>
                    </a:ext>
                  </a:extLst>
                </p:cNvPr>
                <p:cNvSpPr/>
                <p:nvPr/>
              </p:nvSpPr>
              <p:spPr>
                <a:xfrm>
                  <a:off x="2512534" y="3685310"/>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Rectangle 316">
                  <a:extLst>
                    <a:ext uri="{FF2B5EF4-FFF2-40B4-BE49-F238E27FC236}">
                      <a16:creationId xmlns:a16="http://schemas.microsoft.com/office/drawing/2014/main" id="{383DB12F-6890-FF47-9ABE-F44FFE841FED}"/>
                    </a:ext>
                  </a:extLst>
                </p:cNvPr>
                <p:cNvSpPr/>
                <p:nvPr/>
              </p:nvSpPr>
              <p:spPr>
                <a:xfrm>
                  <a:off x="2748304"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Rectangle 317">
                  <a:extLst>
                    <a:ext uri="{FF2B5EF4-FFF2-40B4-BE49-F238E27FC236}">
                      <a16:creationId xmlns:a16="http://schemas.microsoft.com/office/drawing/2014/main" id="{4CB20BBE-8554-2942-8D93-7E5ABB534998}"/>
                    </a:ext>
                  </a:extLst>
                </p:cNvPr>
                <p:cNvSpPr/>
                <p:nvPr/>
              </p:nvSpPr>
              <p:spPr>
                <a:xfrm>
                  <a:off x="2974644" y="3684894"/>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Rectangle 318">
                  <a:extLst>
                    <a:ext uri="{FF2B5EF4-FFF2-40B4-BE49-F238E27FC236}">
                      <a16:creationId xmlns:a16="http://schemas.microsoft.com/office/drawing/2014/main" id="{BAD005E2-F503-E04E-A017-B5D3E0C3DB89}"/>
                    </a:ext>
                  </a:extLst>
                </p:cNvPr>
                <p:cNvSpPr/>
                <p:nvPr/>
              </p:nvSpPr>
              <p:spPr>
                <a:xfrm>
                  <a:off x="319994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6496754E-07B9-AE49-9C6D-9E90A7179B72}"/>
                    </a:ext>
                  </a:extLst>
                </p:cNvPr>
                <p:cNvSpPr/>
                <p:nvPr/>
              </p:nvSpPr>
              <p:spPr>
                <a:xfrm>
                  <a:off x="342628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2E033043-F295-4A40-BF6A-9670ED452BA7}"/>
                    </a:ext>
                  </a:extLst>
                </p:cNvPr>
                <p:cNvSpPr/>
                <p:nvPr/>
              </p:nvSpPr>
              <p:spPr>
                <a:xfrm>
                  <a:off x="3645860" y="3685316"/>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Rectangle 321">
                  <a:extLst>
                    <a:ext uri="{FF2B5EF4-FFF2-40B4-BE49-F238E27FC236}">
                      <a16:creationId xmlns:a16="http://schemas.microsoft.com/office/drawing/2014/main" id="{AFFFD717-6EE8-C644-A06C-3A20460870FF}"/>
                    </a:ext>
                  </a:extLst>
                </p:cNvPr>
                <p:cNvSpPr/>
                <p:nvPr/>
              </p:nvSpPr>
              <p:spPr>
                <a:xfrm>
                  <a:off x="3872200" y="3685309"/>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3B666369-75C7-1E45-B94A-5FC629B80462}"/>
                    </a:ext>
                  </a:extLst>
                </p:cNvPr>
                <p:cNvSpPr/>
                <p:nvPr/>
              </p:nvSpPr>
              <p:spPr>
                <a:xfrm>
                  <a:off x="4098540" y="3685313"/>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Rectangle 323">
                  <a:extLst>
                    <a:ext uri="{FF2B5EF4-FFF2-40B4-BE49-F238E27FC236}">
                      <a16:creationId xmlns:a16="http://schemas.microsoft.com/office/drawing/2014/main" id="{0D60C796-1BC4-5044-A364-7D47204F3535}"/>
                    </a:ext>
                  </a:extLst>
                </p:cNvPr>
                <p:cNvSpPr/>
                <p:nvPr/>
              </p:nvSpPr>
              <p:spPr>
                <a:xfrm>
                  <a:off x="4324878" y="3685309"/>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7" name="Group 226">
                <a:extLst>
                  <a:ext uri="{FF2B5EF4-FFF2-40B4-BE49-F238E27FC236}">
                    <a16:creationId xmlns:a16="http://schemas.microsoft.com/office/drawing/2014/main" id="{E580C155-C1BC-9542-87B9-1B96BA83FE9B}"/>
                  </a:ext>
                </a:extLst>
              </p:cNvPr>
              <p:cNvGrpSpPr/>
              <p:nvPr/>
            </p:nvGrpSpPr>
            <p:grpSpPr>
              <a:xfrm>
                <a:off x="1346312" y="4609424"/>
                <a:ext cx="2205284" cy="228599"/>
                <a:chOff x="2276764" y="3684894"/>
                <a:chExt cx="2274453" cy="304381"/>
              </a:xfrm>
              <a:solidFill>
                <a:schemeClr val="accent5">
                  <a:lumMod val="60000"/>
                  <a:lumOff val="40000"/>
                </a:schemeClr>
              </a:solidFill>
            </p:grpSpPr>
            <p:sp>
              <p:nvSpPr>
                <p:cNvPr id="305" name="Rectangle 304">
                  <a:extLst>
                    <a:ext uri="{FF2B5EF4-FFF2-40B4-BE49-F238E27FC236}">
                      <a16:creationId xmlns:a16="http://schemas.microsoft.com/office/drawing/2014/main" id="{40AAC9E0-5360-6742-B605-64945C157918}"/>
                    </a:ext>
                  </a:extLst>
                </p:cNvPr>
                <p:cNvSpPr/>
                <p:nvPr/>
              </p:nvSpPr>
              <p:spPr>
                <a:xfrm>
                  <a:off x="2276764" y="3685310"/>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Rectangle 305">
                  <a:extLst>
                    <a:ext uri="{FF2B5EF4-FFF2-40B4-BE49-F238E27FC236}">
                      <a16:creationId xmlns:a16="http://schemas.microsoft.com/office/drawing/2014/main" id="{F2EC16CB-DA9F-8A4A-A6BD-2144CBCAA05C}"/>
                    </a:ext>
                  </a:extLst>
                </p:cNvPr>
                <p:cNvSpPr/>
                <p:nvPr/>
              </p:nvSpPr>
              <p:spPr>
                <a:xfrm>
                  <a:off x="2512534" y="3685310"/>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Rectangle 306">
                  <a:extLst>
                    <a:ext uri="{FF2B5EF4-FFF2-40B4-BE49-F238E27FC236}">
                      <a16:creationId xmlns:a16="http://schemas.microsoft.com/office/drawing/2014/main" id="{202C466E-9408-FE4C-B56C-0E9DE53E8C7F}"/>
                    </a:ext>
                  </a:extLst>
                </p:cNvPr>
                <p:cNvSpPr/>
                <p:nvPr/>
              </p:nvSpPr>
              <p:spPr>
                <a:xfrm>
                  <a:off x="2748304"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A980FC68-6249-0046-BDEB-A30DFCC37D59}"/>
                    </a:ext>
                  </a:extLst>
                </p:cNvPr>
                <p:cNvSpPr/>
                <p:nvPr/>
              </p:nvSpPr>
              <p:spPr>
                <a:xfrm>
                  <a:off x="2974644" y="3684894"/>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Rectangle 308">
                  <a:extLst>
                    <a:ext uri="{FF2B5EF4-FFF2-40B4-BE49-F238E27FC236}">
                      <a16:creationId xmlns:a16="http://schemas.microsoft.com/office/drawing/2014/main" id="{A5B98975-E07B-C448-9BAD-67979088B952}"/>
                    </a:ext>
                  </a:extLst>
                </p:cNvPr>
                <p:cNvSpPr/>
                <p:nvPr/>
              </p:nvSpPr>
              <p:spPr>
                <a:xfrm>
                  <a:off x="319994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Rectangle 309">
                  <a:extLst>
                    <a:ext uri="{FF2B5EF4-FFF2-40B4-BE49-F238E27FC236}">
                      <a16:creationId xmlns:a16="http://schemas.microsoft.com/office/drawing/2014/main" id="{9AE74091-7BC2-F84A-904C-46FC1AE2B07A}"/>
                    </a:ext>
                  </a:extLst>
                </p:cNvPr>
                <p:cNvSpPr/>
                <p:nvPr/>
              </p:nvSpPr>
              <p:spPr>
                <a:xfrm>
                  <a:off x="342628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Rectangle 310">
                  <a:extLst>
                    <a:ext uri="{FF2B5EF4-FFF2-40B4-BE49-F238E27FC236}">
                      <a16:creationId xmlns:a16="http://schemas.microsoft.com/office/drawing/2014/main" id="{17E2E526-A616-D144-B8BC-4996BD065311}"/>
                    </a:ext>
                  </a:extLst>
                </p:cNvPr>
                <p:cNvSpPr/>
                <p:nvPr/>
              </p:nvSpPr>
              <p:spPr>
                <a:xfrm>
                  <a:off x="3645860" y="3685311"/>
                  <a:ext cx="226339" cy="303964"/>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Rectangle 311">
                  <a:extLst>
                    <a:ext uri="{FF2B5EF4-FFF2-40B4-BE49-F238E27FC236}">
                      <a16:creationId xmlns:a16="http://schemas.microsoft.com/office/drawing/2014/main" id="{40238EA2-A4E3-954A-BD03-BA31D6968846}"/>
                    </a:ext>
                  </a:extLst>
                </p:cNvPr>
                <p:cNvSpPr/>
                <p:nvPr/>
              </p:nvSpPr>
              <p:spPr>
                <a:xfrm>
                  <a:off x="3872200" y="3685309"/>
                  <a:ext cx="226339" cy="303962"/>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Rectangle 312">
                  <a:extLst>
                    <a:ext uri="{FF2B5EF4-FFF2-40B4-BE49-F238E27FC236}">
                      <a16:creationId xmlns:a16="http://schemas.microsoft.com/office/drawing/2014/main" id="{6233CED2-D690-044D-A6E7-C4869EAB0D86}"/>
                    </a:ext>
                  </a:extLst>
                </p:cNvPr>
                <p:cNvSpPr/>
                <p:nvPr/>
              </p:nvSpPr>
              <p:spPr>
                <a:xfrm>
                  <a:off x="4098540" y="3685309"/>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Rectangle 313">
                  <a:extLst>
                    <a:ext uri="{FF2B5EF4-FFF2-40B4-BE49-F238E27FC236}">
                      <a16:creationId xmlns:a16="http://schemas.microsoft.com/office/drawing/2014/main" id="{80C902B4-47D7-C341-9C03-22263445C085}"/>
                    </a:ext>
                  </a:extLst>
                </p:cNvPr>
                <p:cNvSpPr/>
                <p:nvPr/>
              </p:nvSpPr>
              <p:spPr>
                <a:xfrm>
                  <a:off x="4324878" y="3685309"/>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8" name="Group 227">
                <a:extLst>
                  <a:ext uri="{FF2B5EF4-FFF2-40B4-BE49-F238E27FC236}">
                    <a16:creationId xmlns:a16="http://schemas.microsoft.com/office/drawing/2014/main" id="{BE2B960E-BD1D-5242-B5DD-2D2D6A7437C2}"/>
                  </a:ext>
                </a:extLst>
              </p:cNvPr>
              <p:cNvGrpSpPr/>
              <p:nvPr/>
            </p:nvGrpSpPr>
            <p:grpSpPr>
              <a:xfrm>
                <a:off x="1346312" y="4837710"/>
                <a:ext cx="2205284" cy="228599"/>
                <a:chOff x="2276764" y="3684894"/>
                <a:chExt cx="2274453" cy="304381"/>
              </a:xfrm>
              <a:solidFill>
                <a:schemeClr val="accent5">
                  <a:lumMod val="60000"/>
                  <a:lumOff val="40000"/>
                </a:schemeClr>
              </a:solidFill>
            </p:grpSpPr>
            <p:sp>
              <p:nvSpPr>
                <p:cNvPr id="295" name="Rectangle 294">
                  <a:extLst>
                    <a:ext uri="{FF2B5EF4-FFF2-40B4-BE49-F238E27FC236}">
                      <a16:creationId xmlns:a16="http://schemas.microsoft.com/office/drawing/2014/main" id="{F7E26C38-35F0-2847-A142-F6760706F01B}"/>
                    </a:ext>
                  </a:extLst>
                </p:cNvPr>
                <p:cNvSpPr/>
                <p:nvPr/>
              </p:nvSpPr>
              <p:spPr>
                <a:xfrm>
                  <a:off x="2276764" y="3685310"/>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Rectangle 295">
                  <a:extLst>
                    <a:ext uri="{FF2B5EF4-FFF2-40B4-BE49-F238E27FC236}">
                      <a16:creationId xmlns:a16="http://schemas.microsoft.com/office/drawing/2014/main" id="{30EBDBDA-3E4B-4B48-8D5D-2B1C2B0B2AE0}"/>
                    </a:ext>
                  </a:extLst>
                </p:cNvPr>
                <p:cNvSpPr/>
                <p:nvPr/>
              </p:nvSpPr>
              <p:spPr>
                <a:xfrm>
                  <a:off x="2512534" y="3685310"/>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Rectangle 296">
                  <a:extLst>
                    <a:ext uri="{FF2B5EF4-FFF2-40B4-BE49-F238E27FC236}">
                      <a16:creationId xmlns:a16="http://schemas.microsoft.com/office/drawing/2014/main" id="{D0E87778-F7B6-3347-9906-070C2A36025E}"/>
                    </a:ext>
                  </a:extLst>
                </p:cNvPr>
                <p:cNvSpPr/>
                <p:nvPr/>
              </p:nvSpPr>
              <p:spPr>
                <a:xfrm>
                  <a:off x="2748304"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Rectangle 297">
                  <a:extLst>
                    <a:ext uri="{FF2B5EF4-FFF2-40B4-BE49-F238E27FC236}">
                      <a16:creationId xmlns:a16="http://schemas.microsoft.com/office/drawing/2014/main" id="{6E8EA87E-4746-8442-8431-A80814636727}"/>
                    </a:ext>
                  </a:extLst>
                </p:cNvPr>
                <p:cNvSpPr/>
                <p:nvPr/>
              </p:nvSpPr>
              <p:spPr>
                <a:xfrm>
                  <a:off x="2974644" y="3684894"/>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299" name="Rectangle 298">
                  <a:extLst>
                    <a:ext uri="{FF2B5EF4-FFF2-40B4-BE49-F238E27FC236}">
                      <a16:creationId xmlns:a16="http://schemas.microsoft.com/office/drawing/2014/main" id="{C305F76A-98BF-2448-8B2D-B431BA5697A4}"/>
                    </a:ext>
                  </a:extLst>
                </p:cNvPr>
                <p:cNvSpPr/>
                <p:nvPr/>
              </p:nvSpPr>
              <p:spPr>
                <a:xfrm>
                  <a:off x="319994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Rectangle 299">
                  <a:extLst>
                    <a:ext uri="{FF2B5EF4-FFF2-40B4-BE49-F238E27FC236}">
                      <a16:creationId xmlns:a16="http://schemas.microsoft.com/office/drawing/2014/main" id="{D5BC793C-346C-D64C-BD0E-06DC169CC085}"/>
                    </a:ext>
                  </a:extLst>
                </p:cNvPr>
                <p:cNvSpPr/>
                <p:nvPr/>
              </p:nvSpPr>
              <p:spPr>
                <a:xfrm>
                  <a:off x="342628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Rectangle 300">
                  <a:extLst>
                    <a:ext uri="{FF2B5EF4-FFF2-40B4-BE49-F238E27FC236}">
                      <a16:creationId xmlns:a16="http://schemas.microsoft.com/office/drawing/2014/main" id="{B7242E3D-8CE8-084D-9033-03EF5056062E}"/>
                    </a:ext>
                  </a:extLst>
                </p:cNvPr>
                <p:cNvSpPr/>
                <p:nvPr/>
              </p:nvSpPr>
              <p:spPr>
                <a:xfrm>
                  <a:off x="3645860" y="3685311"/>
                  <a:ext cx="226339" cy="303964"/>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Rectangle 301">
                  <a:extLst>
                    <a:ext uri="{FF2B5EF4-FFF2-40B4-BE49-F238E27FC236}">
                      <a16:creationId xmlns:a16="http://schemas.microsoft.com/office/drawing/2014/main" id="{09C3C267-C232-B64F-9DDD-7E100BFEF1D7}"/>
                    </a:ext>
                  </a:extLst>
                </p:cNvPr>
                <p:cNvSpPr/>
                <p:nvPr/>
              </p:nvSpPr>
              <p:spPr>
                <a:xfrm>
                  <a:off x="3872200" y="3685309"/>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Rectangle 302">
                  <a:extLst>
                    <a:ext uri="{FF2B5EF4-FFF2-40B4-BE49-F238E27FC236}">
                      <a16:creationId xmlns:a16="http://schemas.microsoft.com/office/drawing/2014/main" id="{3732258B-EAD5-AD48-B36D-2471FC8350AF}"/>
                    </a:ext>
                  </a:extLst>
                </p:cNvPr>
                <p:cNvSpPr/>
                <p:nvPr/>
              </p:nvSpPr>
              <p:spPr>
                <a:xfrm>
                  <a:off x="4098540" y="3685309"/>
                  <a:ext cx="226339" cy="303962"/>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Rectangle 303">
                  <a:extLst>
                    <a:ext uri="{FF2B5EF4-FFF2-40B4-BE49-F238E27FC236}">
                      <a16:creationId xmlns:a16="http://schemas.microsoft.com/office/drawing/2014/main" id="{8B206573-3C0E-734E-A99A-7E94A7D135F5}"/>
                    </a:ext>
                  </a:extLst>
                </p:cNvPr>
                <p:cNvSpPr/>
                <p:nvPr/>
              </p:nvSpPr>
              <p:spPr>
                <a:xfrm>
                  <a:off x="4324878" y="3685309"/>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9" name="Group 228">
                <a:extLst>
                  <a:ext uri="{FF2B5EF4-FFF2-40B4-BE49-F238E27FC236}">
                    <a16:creationId xmlns:a16="http://schemas.microsoft.com/office/drawing/2014/main" id="{40DEE41B-A077-124E-9586-2ED127F3AB05}"/>
                  </a:ext>
                </a:extLst>
              </p:cNvPr>
              <p:cNvGrpSpPr/>
              <p:nvPr/>
            </p:nvGrpSpPr>
            <p:grpSpPr>
              <a:xfrm>
                <a:off x="1346312" y="5065996"/>
                <a:ext cx="2205284" cy="228599"/>
                <a:chOff x="2276764" y="3684894"/>
                <a:chExt cx="2274453" cy="304381"/>
              </a:xfrm>
              <a:solidFill>
                <a:schemeClr val="accent5">
                  <a:lumMod val="60000"/>
                  <a:lumOff val="40000"/>
                </a:schemeClr>
              </a:solidFill>
            </p:grpSpPr>
            <p:sp>
              <p:nvSpPr>
                <p:cNvPr id="285" name="Rectangle 284">
                  <a:extLst>
                    <a:ext uri="{FF2B5EF4-FFF2-40B4-BE49-F238E27FC236}">
                      <a16:creationId xmlns:a16="http://schemas.microsoft.com/office/drawing/2014/main" id="{D5C4F45B-9B3B-FC40-9CBE-41109940A553}"/>
                    </a:ext>
                  </a:extLst>
                </p:cNvPr>
                <p:cNvSpPr/>
                <p:nvPr/>
              </p:nvSpPr>
              <p:spPr>
                <a:xfrm>
                  <a:off x="2276764" y="3685309"/>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Rectangle 285">
                  <a:extLst>
                    <a:ext uri="{FF2B5EF4-FFF2-40B4-BE49-F238E27FC236}">
                      <a16:creationId xmlns:a16="http://schemas.microsoft.com/office/drawing/2014/main" id="{912C2E18-DD9F-B040-8A9A-44A4C5B29CFA}"/>
                    </a:ext>
                  </a:extLst>
                </p:cNvPr>
                <p:cNvSpPr/>
                <p:nvPr/>
              </p:nvSpPr>
              <p:spPr>
                <a:xfrm>
                  <a:off x="2512534" y="3685310"/>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Rectangle 286">
                  <a:extLst>
                    <a:ext uri="{FF2B5EF4-FFF2-40B4-BE49-F238E27FC236}">
                      <a16:creationId xmlns:a16="http://schemas.microsoft.com/office/drawing/2014/main" id="{3F91255B-6150-9E46-BF24-3AED82797E45}"/>
                    </a:ext>
                  </a:extLst>
                </p:cNvPr>
                <p:cNvSpPr/>
                <p:nvPr/>
              </p:nvSpPr>
              <p:spPr>
                <a:xfrm>
                  <a:off x="2748304"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Rectangle 287">
                  <a:extLst>
                    <a:ext uri="{FF2B5EF4-FFF2-40B4-BE49-F238E27FC236}">
                      <a16:creationId xmlns:a16="http://schemas.microsoft.com/office/drawing/2014/main" id="{F1A64CEE-6815-7C45-B1F5-551E63916CC2}"/>
                    </a:ext>
                  </a:extLst>
                </p:cNvPr>
                <p:cNvSpPr/>
                <p:nvPr/>
              </p:nvSpPr>
              <p:spPr>
                <a:xfrm>
                  <a:off x="2974644" y="3684894"/>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Rectangle 288">
                  <a:extLst>
                    <a:ext uri="{FF2B5EF4-FFF2-40B4-BE49-F238E27FC236}">
                      <a16:creationId xmlns:a16="http://schemas.microsoft.com/office/drawing/2014/main" id="{4693CBE8-503B-EB41-8D34-C6B42DA8671F}"/>
                    </a:ext>
                  </a:extLst>
                </p:cNvPr>
                <p:cNvSpPr/>
                <p:nvPr/>
              </p:nvSpPr>
              <p:spPr>
                <a:xfrm>
                  <a:off x="319994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Rectangle 289">
                  <a:extLst>
                    <a:ext uri="{FF2B5EF4-FFF2-40B4-BE49-F238E27FC236}">
                      <a16:creationId xmlns:a16="http://schemas.microsoft.com/office/drawing/2014/main" id="{ACDC2CD4-4086-E24B-903E-8C0AD0A4EFE2}"/>
                    </a:ext>
                  </a:extLst>
                </p:cNvPr>
                <p:cNvSpPr/>
                <p:nvPr/>
              </p:nvSpPr>
              <p:spPr>
                <a:xfrm>
                  <a:off x="342628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Rectangle 290">
                  <a:extLst>
                    <a:ext uri="{FF2B5EF4-FFF2-40B4-BE49-F238E27FC236}">
                      <a16:creationId xmlns:a16="http://schemas.microsoft.com/office/drawing/2014/main" id="{E34A78AE-3A64-7D49-9E17-DEF8806E9DA8}"/>
                    </a:ext>
                  </a:extLst>
                </p:cNvPr>
                <p:cNvSpPr/>
                <p:nvPr/>
              </p:nvSpPr>
              <p:spPr>
                <a:xfrm>
                  <a:off x="3645860" y="3685311"/>
                  <a:ext cx="226339" cy="303964"/>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Rectangle 291">
                  <a:extLst>
                    <a:ext uri="{FF2B5EF4-FFF2-40B4-BE49-F238E27FC236}">
                      <a16:creationId xmlns:a16="http://schemas.microsoft.com/office/drawing/2014/main" id="{9AE9A613-1965-F844-9A01-C8414ADCAE54}"/>
                    </a:ext>
                  </a:extLst>
                </p:cNvPr>
                <p:cNvSpPr/>
                <p:nvPr/>
              </p:nvSpPr>
              <p:spPr>
                <a:xfrm>
                  <a:off x="3872200" y="3685309"/>
                  <a:ext cx="226339" cy="303962"/>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Rectangle 292">
                  <a:extLst>
                    <a:ext uri="{FF2B5EF4-FFF2-40B4-BE49-F238E27FC236}">
                      <a16:creationId xmlns:a16="http://schemas.microsoft.com/office/drawing/2014/main" id="{20E83854-D807-5B47-A3EA-638CFDFCDBDE}"/>
                    </a:ext>
                  </a:extLst>
                </p:cNvPr>
                <p:cNvSpPr/>
                <p:nvPr/>
              </p:nvSpPr>
              <p:spPr>
                <a:xfrm>
                  <a:off x="4098540" y="3685309"/>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Rectangle 293">
                  <a:extLst>
                    <a:ext uri="{FF2B5EF4-FFF2-40B4-BE49-F238E27FC236}">
                      <a16:creationId xmlns:a16="http://schemas.microsoft.com/office/drawing/2014/main" id="{1352568B-2040-0A41-9A8F-A8EF8DB633E6}"/>
                    </a:ext>
                  </a:extLst>
                </p:cNvPr>
                <p:cNvSpPr/>
                <p:nvPr/>
              </p:nvSpPr>
              <p:spPr>
                <a:xfrm>
                  <a:off x="4324878" y="3685309"/>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0" name="Group 229">
                <a:extLst>
                  <a:ext uri="{FF2B5EF4-FFF2-40B4-BE49-F238E27FC236}">
                    <a16:creationId xmlns:a16="http://schemas.microsoft.com/office/drawing/2014/main" id="{7DDE5981-9F26-3040-879C-9F758054BDB7}"/>
                  </a:ext>
                </a:extLst>
              </p:cNvPr>
              <p:cNvGrpSpPr/>
              <p:nvPr/>
            </p:nvGrpSpPr>
            <p:grpSpPr>
              <a:xfrm>
                <a:off x="1346312" y="5295549"/>
                <a:ext cx="2205284" cy="228603"/>
                <a:chOff x="2276764" y="3684892"/>
                <a:chExt cx="2274453" cy="304385"/>
              </a:xfrm>
              <a:solidFill>
                <a:schemeClr val="accent5">
                  <a:lumMod val="60000"/>
                  <a:lumOff val="40000"/>
                </a:schemeClr>
              </a:solidFill>
            </p:grpSpPr>
            <p:sp>
              <p:nvSpPr>
                <p:cNvPr id="275" name="Rectangle 274">
                  <a:extLst>
                    <a:ext uri="{FF2B5EF4-FFF2-40B4-BE49-F238E27FC236}">
                      <a16:creationId xmlns:a16="http://schemas.microsoft.com/office/drawing/2014/main" id="{FF2ACC10-C687-B949-BAAA-5BEDC2720BCB}"/>
                    </a:ext>
                  </a:extLst>
                </p:cNvPr>
                <p:cNvSpPr/>
                <p:nvPr/>
              </p:nvSpPr>
              <p:spPr>
                <a:xfrm>
                  <a:off x="2276764" y="3685314"/>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E6B19696-2613-A442-BD82-13418B2973A1}"/>
                    </a:ext>
                  </a:extLst>
                </p:cNvPr>
                <p:cNvSpPr/>
                <p:nvPr/>
              </p:nvSpPr>
              <p:spPr>
                <a:xfrm>
                  <a:off x="2512534" y="3685309"/>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Rectangle 276">
                  <a:extLst>
                    <a:ext uri="{FF2B5EF4-FFF2-40B4-BE49-F238E27FC236}">
                      <a16:creationId xmlns:a16="http://schemas.microsoft.com/office/drawing/2014/main" id="{85FEA9DD-12DE-E647-A158-EBC11C901563}"/>
                    </a:ext>
                  </a:extLst>
                </p:cNvPr>
                <p:cNvSpPr/>
                <p:nvPr/>
              </p:nvSpPr>
              <p:spPr>
                <a:xfrm>
                  <a:off x="2748304"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12FEEEE2-A700-CB49-9EC9-B2C21E9CA644}"/>
                    </a:ext>
                  </a:extLst>
                </p:cNvPr>
                <p:cNvSpPr/>
                <p:nvPr/>
              </p:nvSpPr>
              <p:spPr>
                <a:xfrm>
                  <a:off x="2974644" y="3684892"/>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Rectangle 278">
                  <a:extLst>
                    <a:ext uri="{FF2B5EF4-FFF2-40B4-BE49-F238E27FC236}">
                      <a16:creationId xmlns:a16="http://schemas.microsoft.com/office/drawing/2014/main" id="{51E89F23-7B4A-FA49-849F-D153313F49B1}"/>
                    </a:ext>
                  </a:extLst>
                </p:cNvPr>
                <p:cNvSpPr/>
                <p:nvPr/>
              </p:nvSpPr>
              <p:spPr>
                <a:xfrm>
                  <a:off x="319994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0" name="Rectangle 279">
                  <a:extLst>
                    <a:ext uri="{FF2B5EF4-FFF2-40B4-BE49-F238E27FC236}">
                      <a16:creationId xmlns:a16="http://schemas.microsoft.com/office/drawing/2014/main" id="{FDBC30AA-4F21-A849-BC57-27B3053FA567}"/>
                    </a:ext>
                  </a:extLst>
                </p:cNvPr>
                <p:cNvSpPr/>
                <p:nvPr/>
              </p:nvSpPr>
              <p:spPr>
                <a:xfrm>
                  <a:off x="342628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8078E033-9DB4-DB47-A82A-5D22323C25E8}"/>
                    </a:ext>
                  </a:extLst>
                </p:cNvPr>
                <p:cNvSpPr/>
                <p:nvPr/>
              </p:nvSpPr>
              <p:spPr>
                <a:xfrm>
                  <a:off x="3645860" y="3685313"/>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BF6F9521-4005-F248-820C-F0CE5567083E}"/>
                    </a:ext>
                  </a:extLst>
                </p:cNvPr>
                <p:cNvSpPr/>
                <p:nvPr/>
              </p:nvSpPr>
              <p:spPr>
                <a:xfrm>
                  <a:off x="3872200" y="3685314"/>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Rectangle 282">
                  <a:extLst>
                    <a:ext uri="{FF2B5EF4-FFF2-40B4-BE49-F238E27FC236}">
                      <a16:creationId xmlns:a16="http://schemas.microsoft.com/office/drawing/2014/main" id="{710B5792-F18D-7943-86C8-18A11D83C61A}"/>
                    </a:ext>
                  </a:extLst>
                </p:cNvPr>
                <p:cNvSpPr/>
                <p:nvPr/>
              </p:nvSpPr>
              <p:spPr>
                <a:xfrm>
                  <a:off x="4098540" y="3685310"/>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DE5B9B21-D4CD-CA4F-8FE2-91063FF6EB23}"/>
                    </a:ext>
                  </a:extLst>
                </p:cNvPr>
                <p:cNvSpPr/>
                <p:nvPr/>
              </p:nvSpPr>
              <p:spPr>
                <a:xfrm>
                  <a:off x="4324878" y="3685310"/>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A333BDC2-1F95-D948-8E86-EE0689E09250}"/>
                  </a:ext>
                </a:extLst>
              </p:cNvPr>
              <p:cNvGrpSpPr/>
              <p:nvPr/>
            </p:nvGrpSpPr>
            <p:grpSpPr>
              <a:xfrm>
                <a:off x="1346312" y="5523835"/>
                <a:ext cx="2205284" cy="228603"/>
                <a:chOff x="2276764" y="3684892"/>
                <a:chExt cx="2274453" cy="304385"/>
              </a:xfrm>
              <a:solidFill>
                <a:schemeClr val="accent5">
                  <a:lumMod val="60000"/>
                  <a:lumOff val="40000"/>
                </a:schemeClr>
              </a:solidFill>
            </p:grpSpPr>
            <p:sp>
              <p:nvSpPr>
                <p:cNvPr id="265" name="Rectangle 264">
                  <a:extLst>
                    <a:ext uri="{FF2B5EF4-FFF2-40B4-BE49-F238E27FC236}">
                      <a16:creationId xmlns:a16="http://schemas.microsoft.com/office/drawing/2014/main" id="{CA96D77A-440A-A24C-8B96-722F1D76100F}"/>
                    </a:ext>
                  </a:extLst>
                </p:cNvPr>
                <p:cNvSpPr/>
                <p:nvPr/>
              </p:nvSpPr>
              <p:spPr>
                <a:xfrm>
                  <a:off x="2276764" y="3685310"/>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Rectangle 265">
                  <a:extLst>
                    <a:ext uri="{FF2B5EF4-FFF2-40B4-BE49-F238E27FC236}">
                      <a16:creationId xmlns:a16="http://schemas.microsoft.com/office/drawing/2014/main" id="{B78A68B2-202E-EF4B-A588-CC8D9CB10AD8}"/>
                    </a:ext>
                  </a:extLst>
                </p:cNvPr>
                <p:cNvSpPr/>
                <p:nvPr/>
              </p:nvSpPr>
              <p:spPr>
                <a:xfrm>
                  <a:off x="2512534" y="3685310"/>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Rectangle 266">
                  <a:extLst>
                    <a:ext uri="{FF2B5EF4-FFF2-40B4-BE49-F238E27FC236}">
                      <a16:creationId xmlns:a16="http://schemas.microsoft.com/office/drawing/2014/main" id="{F4C1EA4F-8056-4F4F-8601-772835AC9813}"/>
                    </a:ext>
                  </a:extLst>
                </p:cNvPr>
                <p:cNvSpPr/>
                <p:nvPr/>
              </p:nvSpPr>
              <p:spPr>
                <a:xfrm>
                  <a:off x="2748304" y="3685309"/>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Rectangle 267">
                  <a:extLst>
                    <a:ext uri="{FF2B5EF4-FFF2-40B4-BE49-F238E27FC236}">
                      <a16:creationId xmlns:a16="http://schemas.microsoft.com/office/drawing/2014/main" id="{C58441C5-57DA-1646-B79B-75D7C36C10E7}"/>
                    </a:ext>
                  </a:extLst>
                </p:cNvPr>
                <p:cNvSpPr/>
                <p:nvPr/>
              </p:nvSpPr>
              <p:spPr>
                <a:xfrm>
                  <a:off x="2974644" y="3684892"/>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Rectangle 268">
                  <a:extLst>
                    <a:ext uri="{FF2B5EF4-FFF2-40B4-BE49-F238E27FC236}">
                      <a16:creationId xmlns:a16="http://schemas.microsoft.com/office/drawing/2014/main" id="{1CF24A7A-0EAF-0A4A-936F-5B0E2421C64F}"/>
                    </a:ext>
                  </a:extLst>
                </p:cNvPr>
                <p:cNvSpPr/>
                <p:nvPr/>
              </p:nvSpPr>
              <p:spPr>
                <a:xfrm>
                  <a:off x="319994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Rectangle 269">
                  <a:extLst>
                    <a:ext uri="{FF2B5EF4-FFF2-40B4-BE49-F238E27FC236}">
                      <a16:creationId xmlns:a16="http://schemas.microsoft.com/office/drawing/2014/main" id="{4095D34D-451E-2949-A500-A7B3B339E982}"/>
                    </a:ext>
                  </a:extLst>
                </p:cNvPr>
                <p:cNvSpPr/>
                <p:nvPr/>
              </p:nvSpPr>
              <p:spPr>
                <a:xfrm>
                  <a:off x="342628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A99808B3-E216-634C-A7EA-70F81B1061AE}"/>
                    </a:ext>
                  </a:extLst>
                </p:cNvPr>
                <p:cNvSpPr/>
                <p:nvPr/>
              </p:nvSpPr>
              <p:spPr>
                <a:xfrm>
                  <a:off x="3645860" y="3685313"/>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Rectangle 271">
                  <a:extLst>
                    <a:ext uri="{FF2B5EF4-FFF2-40B4-BE49-F238E27FC236}">
                      <a16:creationId xmlns:a16="http://schemas.microsoft.com/office/drawing/2014/main" id="{5982DAC7-7DFF-E342-8127-55AAADBCDAA6}"/>
                    </a:ext>
                  </a:extLst>
                </p:cNvPr>
                <p:cNvSpPr/>
                <p:nvPr/>
              </p:nvSpPr>
              <p:spPr>
                <a:xfrm>
                  <a:off x="3872200" y="3685314"/>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7FAD743F-F96E-324F-80EF-A61665296FD0}"/>
                    </a:ext>
                  </a:extLst>
                </p:cNvPr>
                <p:cNvSpPr/>
                <p:nvPr/>
              </p:nvSpPr>
              <p:spPr>
                <a:xfrm>
                  <a:off x="4098540" y="3685310"/>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EB61B249-D933-2E44-93EC-CDEFA9A129EF}"/>
                    </a:ext>
                  </a:extLst>
                </p:cNvPr>
                <p:cNvSpPr/>
                <p:nvPr/>
              </p:nvSpPr>
              <p:spPr>
                <a:xfrm>
                  <a:off x="4324878" y="3685310"/>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2" name="Group 231">
                <a:extLst>
                  <a:ext uri="{FF2B5EF4-FFF2-40B4-BE49-F238E27FC236}">
                    <a16:creationId xmlns:a16="http://schemas.microsoft.com/office/drawing/2014/main" id="{64C895BD-4842-D541-82C0-7F3C7AE22EDD}"/>
                  </a:ext>
                </a:extLst>
              </p:cNvPr>
              <p:cNvGrpSpPr/>
              <p:nvPr/>
            </p:nvGrpSpPr>
            <p:grpSpPr>
              <a:xfrm>
                <a:off x="1346312" y="5745104"/>
                <a:ext cx="2205284" cy="235068"/>
                <a:chOff x="2276764" y="3674710"/>
                <a:chExt cx="2274453" cy="312993"/>
              </a:xfrm>
              <a:solidFill>
                <a:schemeClr val="accent5">
                  <a:lumMod val="60000"/>
                  <a:lumOff val="40000"/>
                </a:schemeClr>
              </a:solidFill>
            </p:grpSpPr>
            <p:sp>
              <p:nvSpPr>
                <p:cNvPr id="255" name="Rectangle 254">
                  <a:extLst>
                    <a:ext uri="{FF2B5EF4-FFF2-40B4-BE49-F238E27FC236}">
                      <a16:creationId xmlns:a16="http://schemas.microsoft.com/office/drawing/2014/main" id="{941D0CBA-80A8-2F42-B2AB-D004624E2C13}"/>
                    </a:ext>
                  </a:extLst>
                </p:cNvPr>
                <p:cNvSpPr/>
                <p:nvPr/>
              </p:nvSpPr>
              <p:spPr>
                <a:xfrm>
                  <a:off x="2276764" y="3674723"/>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E07F7D3F-6639-8747-8C57-413755DF440E}"/>
                    </a:ext>
                  </a:extLst>
                </p:cNvPr>
                <p:cNvSpPr/>
                <p:nvPr/>
              </p:nvSpPr>
              <p:spPr>
                <a:xfrm>
                  <a:off x="2512534" y="3674722"/>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50DB0896-FEBD-8E4A-9598-6389FBFECF8A}"/>
                    </a:ext>
                  </a:extLst>
                </p:cNvPr>
                <p:cNvSpPr/>
                <p:nvPr/>
              </p:nvSpPr>
              <p:spPr>
                <a:xfrm>
                  <a:off x="2748304" y="3674718"/>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Rectangle 257">
                  <a:extLst>
                    <a:ext uri="{FF2B5EF4-FFF2-40B4-BE49-F238E27FC236}">
                      <a16:creationId xmlns:a16="http://schemas.microsoft.com/office/drawing/2014/main" id="{C29AA0C0-7FD2-DD40-85C3-624D67CC98FE}"/>
                    </a:ext>
                  </a:extLst>
                </p:cNvPr>
                <p:cNvSpPr/>
                <p:nvPr/>
              </p:nvSpPr>
              <p:spPr>
                <a:xfrm>
                  <a:off x="2974644" y="3683739"/>
                  <a:ext cx="226339" cy="303964"/>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Rectangle 258">
                  <a:extLst>
                    <a:ext uri="{FF2B5EF4-FFF2-40B4-BE49-F238E27FC236}">
                      <a16:creationId xmlns:a16="http://schemas.microsoft.com/office/drawing/2014/main" id="{E12EAEAE-1EEB-E048-A356-F417993828AD}"/>
                    </a:ext>
                  </a:extLst>
                </p:cNvPr>
                <p:cNvSpPr/>
                <p:nvPr/>
              </p:nvSpPr>
              <p:spPr>
                <a:xfrm>
                  <a:off x="3199949" y="3674717"/>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Rectangle 259">
                  <a:extLst>
                    <a:ext uri="{FF2B5EF4-FFF2-40B4-BE49-F238E27FC236}">
                      <a16:creationId xmlns:a16="http://schemas.microsoft.com/office/drawing/2014/main" id="{355814F0-FED9-0647-936A-6092A50F0D95}"/>
                    </a:ext>
                  </a:extLst>
                </p:cNvPr>
                <p:cNvSpPr/>
                <p:nvPr/>
              </p:nvSpPr>
              <p:spPr>
                <a:xfrm>
                  <a:off x="3426288" y="3674713"/>
                  <a:ext cx="226339" cy="303964"/>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Rectangle 260">
                  <a:extLst>
                    <a:ext uri="{FF2B5EF4-FFF2-40B4-BE49-F238E27FC236}">
                      <a16:creationId xmlns:a16="http://schemas.microsoft.com/office/drawing/2014/main" id="{BC3819AC-0537-314E-BBF0-55166E95EADB}"/>
                    </a:ext>
                  </a:extLst>
                </p:cNvPr>
                <p:cNvSpPr/>
                <p:nvPr/>
              </p:nvSpPr>
              <p:spPr>
                <a:xfrm>
                  <a:off x="3645860" y="3674710"/>
                  <a:ext cx="226339" cy="303961"/>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Rectangle 261">
                  <a:extLst>
                    <a:ext uri="{FF2B5EF4-FFF2-40B4-BE49-F238E27FC236}">
                      <a16:creationId xmlns:a16="http://schemas.microsoft.com/office/drawing/2014/main" id="{4F221829-3BE7-4D4E-805D-3F9899A439B7}"/>
                    </a:ext>
                  </a:extLst>
                </p:cNvPr>
                <p:cNvSpPr/>
                <p:nvPr/>
              </p:nvSpPr>
              <p:spPr>
                <a:xfrm>
                  <a:off x="3872200" y="3674717"/>
                  <a:ext cx="226339" cy="303964"/>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Rectangle 262">
                  <a:extLst>
                    <a:ext uri="{FF2B5EF4-FFF2-40B4-BE49-F238E27FC236}">
                      <a16:creationId xmlns:a16="http://schemas.microsoft.com/office/drawing/2014/main" id="{E8D7ED1E-432E-2F4B-9261-0D87CDCF728A}"/>
                    </a:ext>
                  </a:extLst>
                </p:cNvPr>
                <p:cNvSpPr/>
                <p:nvPr/>
              </p:nvSpPr>
              <p:spPr>
                <a:xfrm>
                  <a:off x="4098540" y="3674723"/>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Rectangle 263">
                  <a:extLst>
                    <a:ext uri="{FF2B5EF4-FFF2-40B4-BE49-F238E27FC236}">
                      <a16:creationId xmlns:a16="http://schemas.microsoft.com/office/drawing/2014/main" id="{999E8676-5A38-A745-B97B-2A9A6078E1D4}"/>
                    </a:ext>
                  </a:extLst>
                </p:cNvPr>
                <p:cNvSpPr/>
                <p:nvPr/>
              </p:nvSpPr>
              <p:spPr>
                <a:xfrm>
                  <a:off x="4324878" y="3674721"/>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3" name="Group 232">
                <a:extLst>
                  <a:ext uri="{FF2B5EF4-FFF2-40B4-BE49-F238E27FC236}">
                    <a16:creationId xmlns:a16="http://schemas.microsoft.com/office/drawing/2014/main" id="{CC0AE29A-5F95-D540-A6FD-F0FFAE41C58C}"/>
                  </a:ext>
                </a:extLst>
              </p:cNvPr>
              <p:cNvGrpSpPr/>
              <p:nvPr/>
            </p:nvGrpSpPr>
            <p:grpSpPr>
              <a:xfrm>
                <a:off x="1346312" y="5973395"/>
                <a:ext cx="2205284" cy="228599"/>
                <a:chOff x="2276764" y="3674317"/>
                <a:chExt cx="2274453" cy="304381"/>
              </a:xfrm>
              <a:solidFill>
                <a:schemeClr val="accent5">
                  <a:lumMod val="60000"/>
                  <a:lumOff val="40000"/>
                </a:schemeClr>
              </a:solidFill>
            </p:grpSpPr>
            <p:sp>
              <p:nvSpPr>
                <p:cNvPr id="245" name="Rectangle 244">
                  <a:extLst>
                    <a:ext uri="{FF2B5EF4-FFF2-40B4-BE49-F238E27FC236}">
                      <a16:creationId xmlns:a16="http://schemas.microsoft.com/office/drawing/2014/main" id="{E06359B3-8AC3-6147-A4D4-BF9D044BD2FF}"/>
                    </a:ext>
                  </a:extLst>
                </p:cNvPr>
                <p:cNvSpPr/>
                <p:nvPr/>
              </p:nvSpPr>
              <p:spPr>
                <a:xfrm>
                  <a:off x="2276764" y="3674735"/>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Rectangle 245">
                  <a:extLst>
                    <a:ext uri="{FF2B5EF4-FFF2-40B4-BE49-F238E27FC236}">
                      <a16:creationId xmlns:a16="http://schemas.microsoft.com/office/drawing/2014/main" id="{59C569CE-3CB4-7E42-B657-F02CAD6BFF12}"/>
                    </a:ext>
                  </a:extLst>
                </p:cNvPr>
                <p:cNvSpPr/>
                <p:nvPr/>
              </p:nvSpPr>
              <p:spPr>
                <a:xfrm>
                  <a:off x="2512534" y="3674734"/>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Rectangle 246">
                  <a:extLst>
                    <a:ext uri="{FF2B5EF4-FFF2-40B4-BE49-F238E27FC236}">
                      <a16:creationId xmlns:a16="http://schemas.microsoft.com/office/drawing/2014/main" id="{7B04A0A1-5F68-B341-8FC5-DA36B40DC0ED}"/>
                    </a:ext>
                  </a:extLst>
                </p:cNvPr>
                <p:cNvSpPr/>
                <p:nvPr/>
              </p:nvSpPr>
              <p:spPr>
                <a:xfrm>
                  <a:off x="2748304" y="3674734"/>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Rectangle 247">
                  <a:extLst>
                    <a:ext uri="{FF2B5EF4-FFF2-40B4-BE49-F238E27FC236}">
                      <a16:creationId xmlns:a16="http://schemas.microsoft.com/office/drawing/2014/main" id="{FC337F24-C14D-3F49-BB9C-20594EB15FC6}"/>
                    </a:ext>
                  </a:extLst>
                </p:cNvPr>
                <p:cNvSpPr/>
                <p:nvPr/>
              </p:nvSpPr>
              <p:spPr>
                <a:xfrm>
                  <a:off x="2974644" y="3674317"/>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Rectangle 248">
                  <a:extLst>
                    <a:ext uri="{FF2B5EF4-FFF2-40B4-BE49-F238E27FC236}">
                      <a16:creationId xmlns:a16="http://schemas.microsoft.com/office/drawing/2014/main" id="{7630CC20-992F-994A-BA3B-74474965671D}"/>
                    </a:ext>
                  </a:extLst>
                </p:cNvPr>
                <p:cNvSpPr/>
                <p:nvPr/>
              </p:nvSpPr>
              <p:spPr>
                <a:xfrm>
                  <a:off x="3199949" y="3674735"/>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Rectangle 249">
                  <a:extLst>
                    <a:ext uri="{FF2B5EF4-FFF2-40B4-BE49-F238E27FC236}">
                      <a16:creationId xmlns:a16="http://schemas.microsoft.com/office/drawing/2014/main" id="{424CBEE2-D695-D94E-8806-2372F419F667}"/>
                    </a:ext>
                  </a:extLst>
                </p:cNvPr>
                <p:cNvSpPr/>
                <p:nvPr/>
              </p:nvSpPr>
              <p:spPr>
                <a:xfrm>
                  <a:off x="3426288" y="3674735"/>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Rectangle 250">
                  <a:extLst>
                    <a:ext uri="{FF2B5EF4-FFF2-40B4-BE49-F238E27FC236}">
                      <a16:creationId xmlns:a16="http://schemas.microsoft.com/office/drawing/2014/main" id="{C9012EAA-E780-E643-A86E-34D5B440877E}"/>
                    </a:ext>
                  </a:extLst>
                </p:cNvPr>
                <p:cNvSpPr/>
                <p:nvPr/>
              </p:nvSpPr>
              <p:spPr>
                <a:xfrm>
                  <a:off x="3645860" y="3674734"/>
                  <a:ext cx="226339" cy="303964"/>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Rectangle 251">
                  <a:extLst>
                    <a:ext uri="{FF2B5EF4-FFF2-40B4-BE49-F238E27FC236}">
                      <a16:creationId xmlns:a16="http://schemas.microsoft.com/office/drawing/2014/main" id="{A875427B-D70E-0949-AFD6-7565C5AFB5BC}"/>
                    </a:ext>
                  </a:extLst>
                </p:cNvPr>
                <p:cNvSpPr/>
                <p:nvPr/>
              </p:nvSpPr>
              <p:spPr>
                <a:xfrm>
                  <a:off x="3872200" y="3674731"/>
                  <a:ext cx="226339" cy="303964"/>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Rectangle 252">
                  <a:extLst>
                    <a:ext uri="{FF2B5EF4-FFF2-40B4-BE49-F238E27FC236}">
                      <a16:creationId xmlns:a16="http://schemas.microsoft.com/office/drawing/2014/main" id="{A855C907-EC1D-574C-AB67-78676FE74BB2}"/>
                    </a:ext>
                  </a:extLst>
                </p:cNvPr>
                <p:cNvSpPr/>
                <p:nvPr/>
              </p:nvSpPr>
              <p:spPr>
                <a:xfrm>
                  <a:off x="4098540" y="3674723"/>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Rectangle 253">
                  <a:extLst>
                    <a:ext uri="{FF2B5EF4-FFF2-40B4-BE49-F238E27FC236}">
                      <a16:creationId xmlns:a16="http://schemas.microsoft.com/office/drawing/2014/main" id="{116A251C-0C5C-AE44-B726-8E4A6E5C7CA2}"/>
                    </a:ext>
                  </a:extLst>
                </p:cNvPr>
                <p:cNvSpPr/>
                <p:nvPr/>
              </p:nvSpPr>
              <p:spPr>
                <a:xfrm>
                  <a:off x="4324878" y="3674727"/>
                  <a:ext cx="226339" cy="303964"/>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4" name="Group 233">
                <a:extLst>
                  <a:ext uri="{FF2B5EF4-FFF2-40B4-BE49-F238E27FC236}">
                    <a16:creationId xmlns:a16="http://schemas.microsoft.com/office/drawing/2014/main" id="{85A53211-4634-1840-9F28-7CCDAB18479B}"/>
                  </a:ext>
                </a:extLst>
              </p:cNvPr>
              <p:cNvGrpSpPr/>
              <p:nvPr/>
            </p:nvGrpSpPr>
            <p:grpSpPr>
              <a:xfrm>
                <a:off x="1346312" y="6201369"/>
                <a:ext cx="2205284" cy="228488"/>
                <a:chOff x="2276764" y="3674723"/>
                <a:chExt cx="2274453" cy="304232"/>
              </a:xfrm>
              <a:solidFill>
                <a:schemeClr val="accent5">
                  <a:lumMod val="60000"/>
                  <a:lumOff val="40000"/>
                </a:schemeClr>
              </a:solidFill>
            </p:grpSpPr>
            <p:sp>
              <p:nvSpPr>
                <p:cNvPr id="235" name="Rectangle 234">
                  <a:extLst>
                    <a:ext uri="{FF2B5EF4-FFF2-40B4-BE49-F238E27FC236}">
                      <a16:creationId xmlns:a16="http://schemas.microsoft.com/office/drawing/2014/main" id="{ED702BBE-33B7-3E4B-B616-2C82FA4122A3}"/>
                    </a:ext>
                  </a:extLst>
                </p:cNvPr>
                <p:cNvSpPr/>
                <p:nvPr/>
              </p:nvSpPr>
              <p:spPr>
                <a:xfrm>
                  <a:off x="2276764" y="3674726"/>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Rectangle 235">
                  <a:extLst>
                    <a:ext uri="{FF2B5EF4-FFF2-40B4-BE49-F238E27FC236}">
                      <a16:creationId xmlns:a16="http://schemas.microsoft.com/office/drawing/2014/main" id="{1C3310BC-0C82-ED4D-8518-5F428725AFBE}"/>
                    </a:ext>
                  </a:extLst>
                </p:cNvPr>
                <p:cNvSpPr/>
                <p:nvPr/>
              </p:nvSpPr>
              <p:spPr>
                <a:xfrm>
                  <a:off x="2512534" y="3674726"/>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id="{634E1965-B338-184B-91A8-51A091BAF00D}"/>
                    </a:ext>
                  </a:extLst>
                </p:cNvPr>
                <p:cNvSpPr/>
                <p:nvPr/>
              </p:nvSpPr>
              <p:spPr>
                <a:xfrm>
                  <a:off x="2748304" y="3674726"/>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Rectangle 237">
                  <a:extLst>
                    <a:ext uri="{FF2B5EF4-FFF2-40B4-BE49-F238E27FC236}">
                      <a16:creationId xmlns:a16="http://schemas.microsoft.com/office/drawing/2014/main" id="{2920D565-6C0C-394B-BD1F-31FEB0CD781A}"/>
                    </a:ext>
                  </a:extLst>
                </p:cNvPr>
                <p:cNvSpPr/>
                <p:nvPr/>
              </p:nvSpPr>
              <p:spPr>
                <a:xfrm>
                  <a:off x="2974644" y="3674992"/>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Rectangle 238">
                  <a:extLst>
                    <a:ext uri="{FF2B5EF4-FFF2-40B4-BE49-F238E27FC236}">
                      <a16:creationId xmlns:a16="http://schemas.microsoft.com/office/drawing/2014/main" id="{096D56FD-C813-F648-AF4E-900F54E953E0}"/>
                    </a:ext>
                  </a:extLst>
                </p:cNvPr>
                <p:cNvSpPr/>
                <p:nvPr/>
              </p:nvSpPr>
              <p:spPr>
                <a:xfrm>
                  <a:off x="3199949" y="3674726"/>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BB17427C-868F-334E-BA74-1DACF160AF89}"/>
                    </a:ext>
                  </a:extLst>
                </p:cNvPr>
                <p:cNvSpPr/>
                <p:nvPr/>
              </p:nvSpPr>
              <p:spPr>
                <a:xfrm>
                  <a:off x="3426288" y="3674726"/>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Rectangle 240">
                  <a:extLst>
                    <a:ext uri="{FF2B5EF4-FFF2-40B4-BE49-F238E27FC236}">
                      <a16:creationId xmlns:a16="http://schemas.microsoft.com/office/drawing/2014/main" id="{46D13DDE-1351-C843-B7D2-6D9785F266B1}"/>
                    </a:ext>
                  </a:extLst>
                </p:cNvPr>
                <p:cNvSpPr/>
                <p:nvPr/>
              </p:nvSpPr>
              <p:spPr>
                <a:xfrm>
                  <a:off x="3645860" y="3674728"/>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Rectangle 241">
                  <a:extLst>
                    <a:ext uri="{FF2B5EF4-FFF2-40B4-BE49-F238E27FC236}">
                      <a16:creationId xmlns:a16="http://schemas.microsoft.com/office/drawing/2014/main" id="{6E48DAFA-14C4-434C-9B4E-39D20BF206DF}"/>
                    </a:ext>
                  </a:extLst>
                </p:cNvPr>
                <p:cNvSpPr/>
                <p:nvPr/>
              </p:nvSpPr>
              <p:spPr>
                <a:xfrm>
                  <a:off x="3872200" y="367473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Rectangle 242">
                  <a:extLst>
                    <a:ext uri="{FF2B5EF4-FFF2-40B4-BE49-F238E27FC236}">
                      <a16:creationId xmlns:a16="http://schemas.microsoft.com/office/drawing/2014/main" id="{132FC87D-89E2-7749-B718-A0DA4075E15A}"/>
                    </a:ext>
                  </a:extLst>
                </p:cNvPr>
                <p:cNvSpPr/>
                <p:nvPr/>
              </p:nvSpPr>
              <p:spPr>
                <a:xfrm>
                  <a:off x="4098540" y="3674726"/>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1D2AFDE9-55E3-2B4A-9C6B-C8871E997AA6}"/>
                    </a:ext>
                  </a:extLst>
                </p:cNvPr>
                <p:cNvSpPr/>
                <p:nvPr/>
              </p:nvSpPr>
              <p:spPr>
                <a:xfrm>
                  <a:off x="4324878" y="3674723"/>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 name="Group 4"/>
            <p:cNvGrpSpPr/>
            <p:nvPr/>
          </p:nvGrpSpPr>
          <p:grpSpPr>
            <a:xfrm rot="16200000">
              <a:off x="415200" y="5039753"/>
              <a:ext cx="2207483" cy="230013"/>
              <a:chOff x="2676020" y="4948005"/>
              <a:chExt cx="2207483" cy="230013"/>
            </a:xfrm>
          </p:grpSpPr>
          <p:grpSp>
            <p:nvGrpSpPr>
              <p:cNvPr id="192" name="Group 191">
                <a:extLst>
                  <a:ext uri="{FF2B5EF4-FFF2-40B4-BE49-F238E27FC236}">
                    <a16:creationId xmlns:a16="http://schemas.microsoft.com/office/drawing/2014/main" id="{C5652DCD-972F-EB48-AFE7-E9FF247EA450}"/>
                  </a:ext>
                </a:extLst>
              </p:cNvPr>
              <p:cNvGrpSpPr/>
              <p:nvPr/>
            </p:nvGrpSpPr>
            <p:grpSpPr>
              <a:xfrm>
                <a:off x="2676020" y="4948005"/>
                <a:ext cx="1334024" cy="228602"/>
                <a:chOff x="5068087" y="2608729"/>
                <a:chExt cx="1334024" cy="228602"/>
              </a:xfrm>
            </p:grpSpPr>
            <p:sp>
              <p:nvSpPr>
                <p:cNvPr id="193" name="Rectangle 192">
                  <a:extLst>
                    <a:ext uri="{FF2B5EF4-FFF2-40B4-BE49-F238E27FC236}">
                      <a16:creationId xmlns:a16="http://schemas.microsoft.com/office/drawing/2014/main" id="{349F1F94-8C65-A04B-B7BC-60A90C24913D}"/>
                    </a:ext>
                  </a:extLst>
                </p:cNvPr>
                <p:cNvSpPr/>
                <p:nvPr/>
              </p:nvSpPr>
              <p:spPr>
                <a:xfrm>
                  <a:off x="5068087" y="2609043"/>
                  <a:ext cx="228600"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8B6F5F4B-87A3-AD4A-812B-BCAAABC3215E}"/>
                    </a:ext>
                  </a:extLst>
                </p:cNvPr>
                <p:cNvSpPr/>
                <p:nvPr/>
              </p:nvSpPr>
              <p:spPr>
                <a:xfrm>
                  <a:off x="5296687" y="2609043"/>
                  <a:ext cx="228600"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5" name="Rectangle 194">
                  <a:extLst>
                    <a:ext uri="{FF2B5EF4-FFF2-40B4-BE49-F238E27FC236}">
                      <a16:creationId xmlns:a16="http://schemas.microsoft.com/office/drawing/2014/main" id="{8A6560B9-FD7E-E04C-8EBF-390FE07A34EE}"/>
                    </a:ext>
                  </a:extLst>
                </p:cNvPr>
                <p:cNvSpPr/>
                <p:nvPr/>
              </p:nvSpPr>
              <p:spPr>
                <a:xfrm>
                  <a:off x="5525287" y="2609043"/>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6" name="Rectangle 195">
                  <a:extLst>
                    <a:ext uri="{FF2B5EF4-FFF2-40B4-BE49-F238E27FC236}">
                      <a16:creationId xmlns:a16="http://schemas.microsoft.com/office/drawing/2014/main" id="{76A8A7EF-C783-5D4D-9561-430C5CB8E377}"/>
                    </a:ext>
                  </a:extLst>
                </p:cNvPr>
                <p:cNvSpPr/>
                <p:nvPr/>
              </p:nvSpPr>
              <p:spPr>
                <a:xfrm>
                  <a:off x="5744743" y="2608729"/>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7" name="Rectangle 196">
                  <a:extLst>
                    <a:ext uri="{FF2B5EF4-FFF2-40B4-BE49-F238E27FC236}">
                      <a16:creationId xmlns:a16="http://schemas.microsoft.com/office/drawing/2014/main" id="{C98782A5-C1A1-4F41-B30A-38B89701DD95}"/>
                    </a:ext>
                  </a:extLst>
                </p:cNvPr>
                <p:cNvSpPr/>
                <p:nvPr/>
              </p:nvSpPr>
              <p:spPr>
                <a:xfrm>
                  <a:off x="5963198" y="2609043"/>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D0B85DB2-7CCD-C44E-AE7E-CA504E00C7CF}"/>
                    </a:ext>
                  </a:extLst>
                </p:cNvPr>
                <p:cNvSpPr/>
                <p:nvPr/>
              </p:nvSpPr>
              <p:spPr>
                <a:xfrm>
                  <a:off x="6182655" y="2609045"/>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1" name="Rectangle 140">
                <a:extLst>
                  <a:ext uri="{FF2B5EF4-FFF2-40B4-BE49-F238E27FC236}">
                    <a16:creationId xmlns:a16="http://schemas.microsoft.com/office/drawing/2014/main" id="{D0B85DB2-7CCD-C44E-AE7E-CA504E00C7CF}"/>
                  </a:ext>
                </a:extLst>
              </p:cNvPr>
              <p:cNvSpPr/>
              <p:nvPr/>
            </p:nvSpPr>
            <p:spPr>
              <a:xfrm>
                <a:off x="4005679" y="4949732"/>
                <a:ext cx="219456" cy="228286"/>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D0B85DB2-7CCD-C44E-AE7E-CA504E00C7CF}"/>
                  </a:ext>
                </a:extLst>
              </p:cNvPr>
              <p:cNvSpPr/>
              <p:nvPr/>
            </p:nvSpPr>
            <p:spPr>
              <a:xfrm>
                <a:off x="4225135" y="4948005"/>
                <a:ext cx="219456" cy="228286"/>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D0B85DB2-7CCD-C44E-AE7E-CA504E00C7CF}"/>
                  </a:ext>
                </a:extLst>
              </p:cNvPr>
              <p:cNvSpPr/>
              <p:nvPr/>
            </p:nvSpPr>
            <p:spPr>
              <a:xfrm>
                <a:off x="4444591" y="4949732"/>
                <a:ext cx="219456" cy="228286"/>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D0B85DB2-7CCD-C44E-AE7E-CA504E00C7CF}"/>
                  </a:ext>
                </a:extLst>
              </p:cNvPr>
              <p:cNvSpPr/>
              <p:nvPr/>
            </p:nvSpPr>
            <p:spPr>
              <a:xfrm>
                <a:off x="4664047" y="4949732"/>
                <a:ext cx="219456" cy="228286"/>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extBox 6"/>
            <p:cNvSpPr txBox="1"/>
            <p:nvPr/>
          </p:nvSpPr>
          <p:spPr>
            <a:xfrm>
              <a:off x="754267" y="4016350"/>
              <a:ext cx="620257" cy="430887"/>
            </a:xfrm>
            <a:prstGeom prst="rect">
              <a:avLst/>
            </a:prstGeom>
            <a:noFill/>
          </p:spPr>
          <p:txBody>
            <a:bodyPr wrap="none" rtlCol="0">
              <a:spAutoFit/>
            </a:bodyPr>
            <a:lstStyle/>
            <a:p>
              <a:r>
                <a:rPr lang="en-US" sz="2200" dirty="0">
                  <a:solidFill>
                    <a:srgbClr val="0000FF"/>
                  </a:solidFill>
                  <a:latin typeface="Verdana"/>
                  <a:cs typeface="Verdana"/>
                </a:rPr>
                <a:t>(1)</a:t>
              </a:r>
            </a:p>
          </p:txBody>
        </p:sp>
        <p:sp>
          <p:nvSpPr>
            <p:cNvPr id="148" name="TextBox 147"/>
            <p:cNvSpPr txBox="1"/>
            <p:nvPr/>
          </p:nvSpPr>
          <p:spPr>
            <a:xfrm>
              <a:off x="2337342" y="4016026"/>
              <a:ext cx="620257" cy="430887"/>
            </a:xfrm>
            <a:prstGeom prst="rect">
              <a:avLst/>
            </a:prstGeom>
            <a:noFill/>
          </p:spPr>
          <p:txBody>
            <a:bodyPr wrap="none" rtlCol="0">
              <a:spAutoFit/>
            </a:bodyPr>
            <a:lstStyle/>
            <a:p>
              <a:r>
                <a:rPr lang="en-US" sz="2200" dirty="0">
                  <a:solidFill>
                    <a:srgbClr val="0000FF"/>
                  </a:solidFill>
                  <a:latin typeface="Verdana"/>
                  <a:cs typeface="Verdana"/>
                </a:rPr>
                <a:t>(2)</a:t>
              </a:r>
            </a:p>
          </p:txBody>
        </p:sp>
        <p:grpSp>
          <p:nvGrpSpPr>
            <p:cNvPr id="9" name="Group 8"/>
            <p:cNvGrpSpPr/>
            <p:nvPr/>
          </p:nvGrpSpPr>
          <p:grpSpPr>
            <a:xfrm rot="16200000">
              <a:off x="2408284" y="4796507"/>
              <a:ext cx="2217036" cy="669453"/>
              <a:chOff x="1070265" y="4843358"/>
              <a:chExt cx="2217036" cy="669453"/>
            </a:xfrm>
          </p:grpSpPr>
          <p:grpSp>
            <p:nvGrpSpPr>
              <p:cNvPr id="8" name="Group 7"/>
              <p:cNvGrpSpPr/>
              <p:nvPr/>
            </p:nvGrpSpPr>
            <p:grpSpPr>
              <a:xfrm>
                <a:off x="1073549" y="5061363"/>
                <a:ext cx="2213752" cy="451448"/>
                <a:chOff x="1073549" y="5061363"/>
                <a:chExt cx="2213752" cy="451448"/>
              </a:xfrm>
            </p:grpSpPr>
            <p:grpSp>
              <p:nvGrpSpPr>
                <p:cNvPr id="206" name="Group 205">
                  <a:extLst>
                    <a:ext uri="{FF2B5EF4-FFF2-40B4-BE49-F238E27FC236}">
                      <a16:creationId xmlns:a16="http://schemas.microsoft.com/office/drawing/2014/main" id="{476329A5-8732-5248-BBE5-0F4D0E2649AC}"/>
                    </a:ext>
                  </a:extLst>
                </p:cNvPr>
                <p:cNvGrpSpPr/>
                <p:nvPr/>
              </p:nvGrpSpPr>
              <p:grpSpPr>
                <a:xfrm>
                  <a:off x="1073549" y="5283583"/>
                  <a:ext cx="2213752" cy="229228"/>
                  <a:chOff x="5051152" y="2600151"/>
                  <a:chExt cx="2213752" cy="229228"/>
                </a:xfrm>
              </p:grpSpPr>
              <p:sp>
                <p:nvSpPr>
                  <p:cNvPr id="207" name="Rectangle 206">
                    <a:extLst>
                      <a:ext uri="{FF2B5EF4-FFF2-40B4-BE49-F238E27FC236}">
                        <a16:creationId xmlns:a16="http://schemas.microsoft.com/office/drawing/2014/main" id="{DF09219D-AF02-4742-B8F5-A5DAB8900B0C}"/>
                      </a:ext>
                    </a:extLst>
                  </p:cNvPr>
                  <p:cNvSpPr/>
                  <p:nvPr/>
                </p:nvSpPr>
                <p:spPr>
                  <a:xfrm>
                    <a:off x="5051152" y="2601092"/>
                    <a:ext cx="228600"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9E3DD61E-54BD-4A4F-8C50-7A08DBC07E7A}"/>
                      </a:ext>
                    </a:extLst>
                  </p:cNvPr>
                  <p:cNvSpPr/>
                  <p:nvPr/>
                </p:nvSpPr>
                <p:spPr>
                  <a:xfrm>
                    <a:off x="5279752" y="2601092"/>
                    <a:ext cx="228600"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9" name="Rectangle 208">
                    <a:extLst>
                      <a:ext uri="{FF2B5EF4-FFF2-40B4-BE49-F238E27FC236}">
                        <a16:creationId xmlns:a16="http://schemas.microsoft.com/office/drawing/2014/main" id="{79658B99-F771-CB41-ABA3-98E2D203E2D3}"/>
                      </a:ext>
                    </a:extLst>
                  </p:cNvPr>
                  <p:cNvSpPr/>
                  <p:nvPr/>
                </p:nvSpPr>
                <p:spPr>
                  <a:xfrm>
                    <a:off x="5508352" y="2601092"/>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0FCF4E95-65B9-F94E-9532-7B4C1E3630CC}"/>
                      </a:ext>
                    </a:extLst>
                  </p:cNvPr>
                  <p:cNvSpPr/>
                  <p:nvPr/>
                </p:nvSpPr>
                <p:spPr>
                  <a:xfrm>
                    <a:off x="5729713" y="2600151"/>
                    <a:ext cx="219456" cy="228286"/>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1" name="Rectangle 210">
                    <a:extLst>
                      <a:ext uri="{FF2B5EF4-FFF2-40B4-BE49-F238E27FC236}">
                        <a16:creationId xmlns:a16="http://schemas.microsoft.com/office/drawing/2014/main" id="{BFE7C472-56CF-2B4C-B78C-9BE99B22641F}"/>
                      </a:ext>
                    </a:extLst>
                  </p:cNvPr>
                  <p:cNvSpPr/>
                  <p:nvPr/>
                </p:nvSpPr>
                <p:spPr>
                  <a:xfrm>
                    <a:off x="5946262" y="2601093"/>
                    <a:ext cx="219456" cy="228286"/>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34A0E819-1295-1947-BCE7-8C3E2437F3B1}"/>
                      </a:ext>
                    </a:extLst>
                  </p:cNvPr>
                  <p:cNvSpPr/>
                  <p:nvPr/>
                </p:nvSpPr>
                <p:spPr>
                  <a:xfrm>
                    <a:off x="6165718" y="2601093"/>
                    <a:ext cx="219456" cy="228286"/>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8053F026-7A14-894D-B49F-5D6C45D907C4}"/>
                      </a:ext>
                    </a:extLst>
                  </p:cNvPr>
                  <p:cNvSpPr/>
                  <p:nvPr/>
                </p:nvSpPr>
                <p:spPr>
                  <a:xfrm>
                    <a:off x="6387079" y="2601092"/>
                    <a:ext cx="219456" cy="228286"/>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6B17CD38-8087-7740-AA36-F0D1E3D8EB9E}"/>
                      </a:ext>
                    </a:extLst>
                  </p:cNvPr>
                  <p:cNvSpPr/>
                  <p:nvPr/>
                </p:nvSpPr>
                <p:spPr>
                  <a:xfrm>
                    <a:off x="6606535" y="2601092"/>
                    <a:ext cx="219456" cy="228286"/>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a:extLst>
                      <a:ext uri="{FF2B5EF4-FFF2-40B4-BE49-F238E27FC236}">
                        <a16:creationId xmlns:a16="http://schemas.microsoft.com/office/drawing/2014/main" id="{3079B271-078C-A441-9E19-0CF10AAD3C7A}"/>
                      </a:ext>
                    </a:extLst>
                  </p:cNvPr>
                  <p:cNvSpPr/>
                  <p:nvPr/>
                </p:nvSpPr>
                <p:spPr>
                  <a:xfrm>
                    <a:off x="6825992" y="2601092"/>
                    <a:ext cx="219456" cy="228286"/>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Rectangle 215">
                    <a:extLst>
                      <a:ext uri="{FF2B5EF4-FFF2-40B4-BE49-F238E27FC236}">
                        <a16:creationId xmlns:a16="http://schemas.microsoft.com/office/drawing/2014/main" id="{10C1A859-C23B-2F42-A853-37080598E57C}"/>
                      </a:ext>
                    </a:extLst>
                  </p:cNvPr>
                  <p:cNvSpPr/>
                  <p:nvPr/>
                </p:nvSpPr>
                <p:spPr>
                  <a:xfrm>
                    <a:off x="7045448" y="2601092"/>
                    <a:ext cx="219456" cy="228286"/>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9" name="Rectangle 148">
                  <a:extLst>
                    <a:ext uri="{FF2B5EF4-FFF2-40B4-BE49-F238E27FC236}">
                      <a16:creationId xmlns:a16="http://schemas.microsoft.com/office/drawing/2014/main" id="{DF09219D-AF02-4742-B8F5-A5DAB8900B0C}"/>
                    </a:ext>
                  </a:extLst>
                </p:cNvPr>
                <p:cNvSpPr/>
                <p:nvPr/>
              </p:nvSpPr>
              <p:spPr>
                <a:xfrm>
                  <a:off x="1073549" y="5062305"/>
                  <a:ext cx="228600"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9E3DD61E-54BD-4A4F-8C50-7A08DBC07E7A}"/>
                    </a:ext>
                  </a:extLst>
                </p:cNvPr>
                <p:cNvSpPr/>
                <p:nvPr/>
              </p:nvSpPr>
              <p:spPr>
                <a:xfrm>
                  <a:off x="1302149" y="5062305"/>
                  <a:ext cx="228600"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1" name="Rectangle 150">
                  <a:extLst>
                    <a:ext uri="{FF2B5EF4-FFF2-40B4-BE49-F238E27FC236}">
                      <a16:creationId xmlns:a16="http://schemas.microsoft.com/office/drawing/2014/main" id="{79658B99-F771-CB41-ABA3-98E2D203E2D3}"/>
                    </a:ext>
                  </a:extLst>
                </p:cNvPr>
                <p:cNvSpPr/>
                <p:nvPr/>
              </p:nvSpPr>
              <p:spPr>
                <a:xfrm>
                  <a:off x="1530749" y="5062305"/>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0FCF4E95-65B9-F94E-9532-7B4C1E3630CC}"/>
                    </a:ext>
                  </a:extLst>
                </p:cNvPr>
                <p:cNvSpPr/>
                <p:nvPr/>
              </p:nvSpPr>
              <p:spPr>
                <a:xfrm>
                  <a:off x="1752110" y="5061363"/>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3" name="Rectangle 152">
                  <a:extLst>
                    <a:ext uri="{FF2B5EF4-FFF2-40B4-BE49-F238E27FC236}">
                      <a16:creationId xmlns:a16="http://schemas.microsoft.com/office/drawing/2014/main" id="{BFE7C472-56CF-2B4C-B78C-9BE99B22641F}"/>
                    </a:ext>
                  </a:extLst>
                </p:cNvPr>
                <p:cNvSpPr/>
                <p:nvPr/>
              </p:nvSpPr>
              <p:spPr>
                <a:xfrm>
                  <a:off x="1968659" y="5062305"/>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34A0E819-1295-1947-BCE7-8C3E2437F3B1}"/>
                    </a:ext>
                  </a:extLst>
                </p:cNvPr>
                <p:cNvSpPr/>
                <p:nvPr/>
              </p:nvSpPr>
              <p:spPr>
                <a:xfrm>
                  <a:off x="2188115" y="5062305"/>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8053F026-7A14-894D-B49F-5D6C45D907C4}"/>
                    </a:ext>
                  </a:extLst>
                </p:cNvPr>
                <p:cNvSpPr/>
                <p:nvPr/>
              </p:nvSpPr>
              <p:spPr>
                <a:xfrm>
                  <a:off x="2409476" y="5062305"/>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6B17CD38-8087-7740-AA36-F0D1E3D8EB9E}"/>
                    </a:ext>
                  </a:extLst>
                </p:cNvPr>
                <p:cNvSpPr/>
                <p:nvPr/>
              </p:nvSpPr>
              <p:spPr>
                <a:xfrm>
                  <a:off x="2628932" y="5062305"/>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3079B271-078C-A441-9E19-0CF10AAD3C7A}"/>
                    </a:ext>
                  </a:extLst>
                </p:cNvPr>
                <p:cNvSpPr/>
                <p:nvPr/>
              </p:nvSpPr>
              <p:spPr>
                <a:xfrm>
                  <a:off x="2848389" y="5062305"/>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10C1A859-C23B-2F42-A853-37080598E57C}"/>
                    </a:ext>
                  </a:extLst>
                </p:cNvPr>
                <p:cNvSpPr/>
                <p:nvPr/>
              </p:nvSpPr>
              <p:spPr>
                <a:xfrm>
                  <a:off x="3067844" y="5062305"/>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2" name="Rectangle 161">
                <a:extLst>
                  <a:ext uri="{FF2B5EF4-FFF2-40B4-BE49-F238E27FC236}">
                    <a16:creationId xmlns:a16="http://schemas.microsoft.com/office/drawing/2014/main" id="{9E3DD61E-54BD-4A4F-8C50-7A08DBC07E7A}"/>
                  </a:ext>
                </a:extLst>
              </p:cNvPr>
              <p:cNvSpPr/>
              <p:nvPr/>
            </p:nvSpPr>
            <p:spPr>
              <a:xfrm>
                <a:off x="1298865" y="4843358"/>
                <a:ext cx="228600"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3" name="Rectangle 162">
                <a:extLst>
                  <a:ext uri="{FF2B5EF4-FFF2-40B4-BE49-F238E27FC236}">
                    <a16:creationId xmlns:a16="http://schemas.microsoft.com/office/drawing/2014/main" id="{79658B99-F771-CB41-ABA3-98E2D203E2D3}"/>
                  </a:ext>
                </a:extLst>
              </p:cNvPr>
              <p:cNvSpPr/>
              <p:nvPr/>
            </p:nvSpPr>
            <p:spPr>
              <a:xfrm>
                <a:off x="1528844" y="4843358"/>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0FCF4E95-65B9-F94E-9532-7B4C1E3630CC}"/>
                  </a:ext>
                </a:extLst>
              </p:cNvPr>
              <p:cNvSpPr/>
              <p:nvPr/>
            </p:nvSpPr>
            <p:spPr>
              <a:xfrm>
                <a:off x="1750205" y="4855117"/>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5" name="Rectangle 164">
                <a:extLst>
                  <a:ext uri="{FF2B5EF4-FFF2-40B4-BE49-F238E27FC236}">
                    <a16:creationId xmlns:a16="http://schemas.microsoft.com/office/drawing/2014/main" id="{BFE7C472-56CF-2B4C-B78C-9BE99B22641F}"/>
                  </a:ext>
                </a:extLst>
              </p:cNvPr>
              <p:cNvSpPr/>
              <p:nvPr/>
            </p:nvSpPr>
            <p:spPr>
              <a:xfrm>
                <a:off x="1974705" y="4843359"/>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34A0E819-1295-1947-BCE7-8C3E2437F3B1}"/>
                  </a:ext>
                </a:extLst>
              </p:cNvPr>
              <p:cNvSpPr/>
              <p:nvPr/>
            </p:nvSpPr>
            <p:spPr>
              <a:xfrm>
                <a:off x="2193298" y="4843359"/>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8053F026-7A14-894D-B49F-5D6C45D907C4}"/>
                  </a:ext>
                </a:extLst>
              </p:cNvPr>
              <p:cNvSpPr/>
              <p:nvPr/>
            </p:nvSpPr>
            <p:spPr>
              <a:xfrm>
                <a:off x="2407571" y="4843362"/>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6B17CD38-8087-7740-AA36-F0D1E3D8EB9E}"/>
                  </a:ext>
                </a:extLst>
              </p:cNvPr>
              <p:cNvSpPr/>
              <p:nvPr/>
            </p:nvSpPr>
            <p:spPr>
              <a:xfrm>
                <a:off x="2627027" y="4843358"/>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3079B271-078C-A441-9E19-0CF10AAD3C7A}"/>
                  </a:ext>
                </a:extLst>
              </p:cNvPr>
              <p:cNvSpPr/>
              <p:nvPr/>
            </p:nvSpPr>
            <p:spPr>
              <a:xfrm>
                <a:off x="2846484" y="4843358"/>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10C1A859-C23B-2F42-A853-37080598E57C}"/>
                  </a:ext>
                </a:extLst>
              </p:cNvPr>
              <p:cNvSpPr/>
              <p:nvPr/>
            </p:nvSpPr>
            <p:spPr>
              <a:xfrm>
                <a:off x="3066455" y="4843358"/>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1" name="Rectangle 160">
                <a:extLst>
                  <a:ext uri="{FF2B5EF4-FFF2-40B4-BE49-F238E27FC236}">
                    <a16:creationId xmlns:a16="http://schemas.microsoft.com/office/drawing/2014/main" id="{DF09219D-AF02-4742-B8F5-A5DAB8900B0C}"/>
                  </a:ext>
                </a:extLst>
              </p:cNvPr>
              <p:cNvSpPr/>
              <p:nvPr/>
            </p:nvSpPr>
            <p:spPr>
              <a:xfrm>
                <a:off x="1070265" y="4843361"/>
                <a:ext cx="228600"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3" name="TextBox 172"/>
            <p:cNvSpPr txBox="1"/>
            <p:nvPr/>
          </p:nvSpPr>
          <p:spPr>
            <a:xfrm>
              <a:off x="4474762" y="4016350"/>
              <a:ext cx="620257" cy="430887"/>
            </a:xfrm>
            <a:prstGeom prst="rect">
              <a:avLst/>
            </a:prstGeom>
            <a:noFill/>
          </p:spPr>
          <p:txBody>
            <a:bodyPr wrap="none" rtlCol="0">
              <a:spAutoFit/>
            </a:bodyPr>
            <a:lstStyle/>
            <a:p>
              <a:r>
                <a:rPr lang="en-US" sz="2200" dirty="0">
                  <a:solidFill>
                    <a:srgbClr val="0000FF"/>
                  </a:solidFill>
                  <a:latin typeface="Verdana"/>
                  <a:cs typeface="Verdana"/>
                </a:rPr>
                <a:t>(3)</a:t>
              </a:r>
            </a:p>
          </p:txBody>
        </p:sp>
        <p:sp>
          <p:nvSpPr>
            <p:cNvPr id="426" name="TextBox 425">
              <a:extLst>
                <a:ext uri="{FF2B5EF4-FFF2-40B4-BE49-F238E27FC236}">
                  <a16:creationId xmlns:a16="http://schemas.microsoft.com/office/drawing/2014/main" id="{3696B0B6-F5C6-5349-ABD4-C3ED6BFF535A}"/>
                </a:ext>
              </a:extLst>
            </p:cNvPr>
            <p:cNvSpPr txBox="1"/>
            <p:nvPr/>
          </p:nvSpPr>
          <p:spPr>
            <a:xfrm>
              <a:off x="470514" y="3029321"/>
              <a:ext cx="5366213" cy="769441"/>
            </a:xfrm>
            <a:prstGeom prst="rect">
              <a:avLst/>
            </a:prstGeom>
            <a:noFill/>
          </p:spPr>
          <p:txBody>
            <a:bodyPr wrap="none" rtlCol="0">
              <a:spAutoFit/>
            </a:bodyPr>
            <a:lstStyle/>
            <a:p>
              <a:r>
                <a:rPr lang="en-US" sz="2200" dirty="0">
                  <a:solidFill>
                    <a:srgbClr val="0000FF"/>
                  </a:solidFill>
                  <a:latin typeface="Verdana"/>
                  <a:cs typeface="Verdana"/>
                </a:rPr>
                <a:t>Write the value of each shaded part </a:t>
              </a:r>
            </a:p>
            <a:p>
              <a:r>
                <a:rPr lang="en-US" sz="2200" dirty="0">
                  <a:solidFill>
                    <a:srgbClr val="0000FF"/>
                  </a:solidFill>
                  <a:latin typeface="Verdana"/>
                  <a:cs typeface="Verdana"/>
                </a:rPr>
                <a:t>and its word name.</a:t>
              </a:r>
            </a:p>
          </p:txBody>
        </p:sp>
      </p:grpSp>
      <p:sp>
        <p:nvSpPr>
          <p:cNvPr id="427" name="TextBox 426">
            <a:extLst>
              <a:ext uri="{FF2B5EF4-FFF2-40B4-BE49-F238E27FC236}">
                <a16:creationId xmlns:a16="http://schemas.microsoft.com/office/drawing/2014/main" id="{F064AC2C-72CA-41CF-A356-B649965AD5A6}"/>
              </a:ext>
            </a:extLst>
          </p:cNvPr>
          <p:cNvSpPr txBox="1"/>
          <p:nvPr/>
        </p:nvSpPr>
        <p:spPr>
          <a:xfrm>
            <a:off x="6539944" y="1787034"/>
            <a:ext cx="479618" cy="369332"/>
          </a:xfrm>
          <a:prstGeom prst="rect">
            <a:avLst/>
          </a:prstGeom>
          <a:noFill/>
        </p:spPr>
        <p:txBody>
          <a:bodyPr wrap="none" rtlCol="0" anchor="t">
            <a:spAutoFit/>
          </a:bodyPr>
          <a:lstStyle/>
          <a:p>
            <a:r>
              <a:rPr lang="en-US" dirty="0">
                <a:solidFill>
                  <a:srgbClr val="C00000"/>
                </a:solidFill>
                <a:latin typeface="Verdana"/>
                <a:ea typeface="Verdana"/>
                <a:cs typeface="Verdana"/>
              </a:rPr>
              <a:t>10</a:t>
            </a:r>
          </a:p>
        </p:txBody>
      </p:sp>
      <p:sp>
        <p:nvSpPr>
          <p:cNvPr id="428" name="TextBox 427">
            <a:extLst>
              <a:ext uri="{FF2B5EF4-FFF2-40B4-BE49-F238E27FC236}">
                <a16:creationId xmlns:a16="http://schemas.microsoft.com/office/drawing/2014/main" id="{6F5141E9-AAB9-483C-BAE9-8058BE8E1E23}"/>
              </a:ext>
            </a:extLst>
          </p:cNvPr>
          <p:cNvSpPr txBox="1"/>
          <p:nvPr/>
        </p:nvSpPr>
        <p:spPr>
          <a:xfrm>
            <a:off x="6466206" y="2413663"/>
            <a:ext cx="627095" cy="369332"/>
          </a:xfrm>
          <a:prstGeom prst="rect">
            <a:avLst/>
          </a:prstGeom>
          <a:noFill/>
        </p:spPr>
        <p:txBody>
          <a:bodyPr wrap="none" rtlCol="0" anchor="t">
            <a:spAutoFit/>
          </a:bodyPr>
          <a:lstStyle/>
          <a:p>
            <a:r>
              <a:rPr lang="en-US" dirty="0">
                <a:solidFill>
                  <a:srgbClr val="C00000"/>
                </a:solidFill>
                <a:latin typeface="Verdana"/>
                <a:ea typeface="Verdana"/>
                <a:cs typeface="Verdana"/>
              </a:rPr>
              <a:t>100</a:t>
            </a:r>
          </a:p>
        </p:txBody>
      </p:sp>
    </p:spTree>
    <p:extLst>
      <p:ext uri="{BB962C8B-B14F-4D97-AF65-F5344CB8AC3E}">
        <p14:creationId xmlns:p14="http://schemas.microsoft.com/office/powerpoint/2010/main" val="92111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dissolve">
                                      <p:cBhvr>
                                        <p:cTn id="7" dur="500"/>
                                        <p:tgtEl>
                                          <p:spTgt spid="191"/>
                                        </p:tgtEl>
                                      </p:cBhvr>
                                    </p:animEffect>
                                  </p:childTnLst>
                                </p:cTn>
                              </p:par>
                              <p:par>
                                <p:cTn id="8" presetID="9" presetClass="entr" presetSubtype="0" fill="hold" nodeType="withEffect">
                                  <p:stCondLst>
                                    <p:cond delay="0"/>
                                  </p:stCondLst>
                                  <p:childTnLst>
                                    <p:set>
                                      <p:cBhvr>
                                        <p:cTn id="9" dur="1" fill="hold">
                                          <p:stCondLst>
                                            <p:cond delay="0"/>
                                          </p:stCondLst>
                                        </p:cTn>
                                        <p:tgtEl>
                                          <p:spTgt spid="172"/>
                                        </p:tgtEl>
                                        <p:attrNameLst>
                                          <p:attrName>style.visibility</p:attrName>
                                        </p:attrNameLst>
                                      </p:cBhvr>
                                      <p:to>
                                        <p:strVal val="visible"/>
                                      </p:to>
                                    </p:set>
                                    <p:animEffect transition="in" filter="dissolve">
                                      <p:cBhvr>
                                        <p:cTn id="10" dur="500"/>
                                        <p:tgtEl>
                                          <p:spTgt spid="17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21"/>
                                        </p:tgtEl>
                                        <p:attrNameLst>
                                          <p:attrName>style.visibility</p:attrName>
                                        </p:attrNameLst>
                                      </p:cBhvr>
                                      <p:to>
                                        <p:strVal val="visible"/>
                                      </p:to>
                                    </p:set>
                                    <p:animEffect transition="in" filter="dissolve">
                                      <p:cBhvr>
                                        <p:cTn id="19" dur="500"/>
                                        <p:tgtEl>
                                          <p:spTgt spid="221"/>
                                        </p:tgtEl>
                                      </p:cBhvr>
                                    </p:animEffect>
                                  </p:childTnLst>
                                </p:cTn>
                              </p:par>
                              <p:par>
                                <p:cTn id="20" presetID="9" presetClass="entr" presetSubtype="0" fill="hold" nodeType="withEffect">
                                  <p:stCondLst>
                                    <p:cond delay="0"/>
                                  </p:stCondLst>
                                  <p:childTnLst>
                                    <p:set>
                                      <p:cBhvr>
                                        <p:cTn id="21" dur="1" fill="hold">
                                          <p:stCondLst>
                                            <p:cond delay="0"/>
                                          </p:stCondLst>
                                        </p:cTn>
                                        <p:tgtEl>
                                          <p:spTgt spid="184"/>
                                        </p:tgtEl>
                                        <p:attrNameLst>
                                          <p:attrName>style.visibility</p:attrName>
                                        </p:attrNameLst>
                                      </p:cBhvr>
                                      <p:to>
                                        <p:strVal val="visible"/>
                                      </p:to>
                                    </p:set>
                                    <p:animEffect transition="in" filter="dissolve">
                                      <p:cBhvr>
                                        <p:cTn id="22" dur="500"/>
                                        <p:tgtEl>
                                          <p:spTgt spid="18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p:bldP spid="221" grpId="0"/>
      <p:bldP spid="427" grpId="0"/>
      <p:bldP spid="4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85800"/>
          </a:xfrm>
        </p:spPr>
        <p:txBody>
          <a:bodyPr>
            <a:normAutofit/>
          </a:bodyPr>
          <a:lstStyle/>
          <a:p>
            <a:r>
              <a:rPr lang="en-US" sz="2800" dirty="0"/>
              <a:t>CHANGING THE WHOLE</a:t>
            </a:r>
          </a:p>
        </p:txBody>
      </p:sp>
      <p:sp>
        <p:nvSpPr>
          <p:cNvPr id="4" name="TextBox 3"/>
          <p:cNvSpPr txBox="1"/>
          <p:nvPr/>
        </p:nvSpPr>
        <p:spPr>
          <a:xfrm>
            <a:off x="457200" y="1062597"/>
            <a:ext cx="4806676" cy="769441"/>
          </a:xfrm>
          <a:prstGeom prst="rect">
            <a:avLst/>
          </a:prstGeom>
          <a:noFill/>
        </p:spPr>
        <p:txBody>
          <a:bodyPr wrap="square" rtlCol="0">
            <a:spAutoFit/>
          </a:bodyPr>
          <a:lstStyle/>
          <a:p>
            <a:r>
              <a:rPr lang="en-US" sz="2200" dirty="0">
                <a:solidFill>
                  <a:srgbClr val="000000"/>
                </a:solidFill>
                <a:latin typeface="Verdana"/>
                <a:cs typeface="Verdana"/>
              </a:rPr>
              <a:t>If the stick has a value of </a:t>
            </a:r>
          </a:p>
          <a:p>
            <a:r>
              <a:rPr lang="en-US" sz="2200" dirty="0">
                <a:solidFill>
                  <a:srgbClr val="000000"/>
                </a:solidFill>
                <a:latin typeface="Verdana"/>
                <a:cs typeface="Verdana"/>
              </a:rPr>
              <a:t>one square unit of area, then</a:t>
            </a:r>
          </a:p>
        </p:txBody>
      </p:sp>
      <p:grpSp>
        <p:nvGrpSpPr>
          <p:cNvPr id="12" name="Group 11">
            <a:extLst>
              <a:ext uri="{FF2B5EF4-FFF2-40B4-BE49-F238E27FC236}">
                <a16:creationId xmlns:a16="http://schemas.microsoft.com/office/drawing/2014/main" id="{FA66A220-B777-4F39-9A6B-4D7F2F5DCF51}"/>
              </a:ext>
            </a:extLst>
          </p:cNvPr>
          <p:cNvGrpSpPr/>
          <p:nvPr/>
        </p:nvGrpSpPr>
        <p:grpSpPr>
          <a:xfrm>
            <a:off x="488871" y="1871413"/>
            <a:ext cx="7619343" cy="430887"/>
            <a:chOff x="477296" y="2131433"/>
            <a:chExt cx="7619343" cy="430887"/>
          </a:xfrm>
        </p:grpSpPr>
        <p:sp>
          <p:nvSpPr>
            <p:cNvPr id="191" name="TextBox 190">
              <a:extLst>
                <a:ext uri="{FF2B5EF4-FFF2-40B4-BE49-F238E27FC236}">
                  <a16:creationId xmlns:a16="http://schemas.microsoft.com/office/drawing/2014/main" id="{158B705D-40E5-BD4A-AE02-EA9118B2B9EA}"/>
                </a:ext>
              </a:extLst>
            </p:cNvPr>
            <p:cNvSpPr txBox="1"/>
            <p:nvPr/>
          </p:nvSpPr>
          <p:spPr>
            <a:xfrm>
              <a:off x="477296" y="2131433"/>
              <a:ext cx="5661708" cy="430887"/>
            </a:xfrm>
            <a:prstGeom prst="rect">
              <a:avLst/>
            </a:prstGeom>
            <a:noFill/>
          </p:spPr>
          <p:txBody>
            <a:bodyPr wrap="none" rtlCol="0">
              <a:spAutoFit/>
            </a:bodyPr>
            <a:lstStyle/>
            <a:p>
              <a:r>
                <a:rPr lang="en-US" sz="2200" i="1" dirty="0">
                  <a:solidFill>
                    <a:srgbClr val="0000FF"/>
                  </a:solidFill>
                  <a:latin typeface="Verdana"/>
                  <a:cs typeface="Verdana"/>
                </a:rPr>
                <a:t>What is the value of the small square</a:t>
              </a:r>
              <a:r>
                <a:rPr lang="en-US" sz="2200" dirty="0">
                  <a:solidFill>
                    <a:srgbClr val="0000FF"/>
                  </a:solidFill>
                  <a:latin typeface="Verdana"/>
                  <a:cs typeface="Verdana"/>
                </a:rPr>
                <a:t>?</a:t>
              </a:r>
            </a:p>
          </p:txBody>
        </p:sp>
        <p:sp>
          <p:nvSpPr>
            <p:cNvPr id="289" name="Rectangle 288">
              <a:extLst>
                <a:ext uri="{FF2B5EF4-FFF2-40B4-BE49-F238E27FC236}">
                  <a16:creationId xmlns:a16="http://schemas.microsoft.com/office/drawing/2014/main" id="{FE2B21C3-5048-4110-A4C9-3B25289DD1CC}"/>
                </a:ext>
              </a:extLst>
            </p:cNvPr>
            <p:cNvSpPr/>
            <p:nvPr/>
          </p:nvSpPr>
          <p:spPr>
            <a:xfrm>
              <a:off x="8005199" y="2193419"/>
              <a:ext cx="91440" cy="91440"/>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90" name="Group 289">
            <a:extLst>
              <a:ext uri="{FF2B5EF4-FFF2-40B4-BE49-F238E27FC236}">
                <a16:creationId xmlns:a16="http://schemas.microsoft.com/office/drawing/2014/main" id="{DA817AAE-CC4D-43E7-9B4D-3EDA20D9856A}"/>
              </a:ext>
            </a:extLst>
          </p:cNvPr>
          <p:cNvGrpSpPr/>
          <p:nvPr/>
        </p:nvGrpSpPr>
        <p:grpSpPr>
          <a:xfrm>
            <a:off x="7512727" y="1289443"/>
            <a:ext cx="1097280" cy="91440"/>
            <a:chOff x="2276764" y="3684892"/>
            <a:chExt cx="2283186" cy="304381"/>
          </a:xfrm>
          <a:solidFill>
            <a:srgbClr val="FFFF00"/>
          </a:solidFill>
        </p:grpSpPr>
        <p:sp>
          <p:nvSpPr>
            <p:cNvPr id="291" name="Rectangle 290">
              <a:extLst>
                <a:ext uri="{FF2B5EF4-FFF2-40B4-BE49-F238E27FC236}">
                  <a16:creationId xmlns:a16="http://schemas.microsoft.com/office/drawing/2014/main" id="{AFABA8A4-9153-4543-AB59-23DAF34E6DD4}"/>
                </a:ext>
              </a:extLst>
            </p:cNvPr>
            <p:cNvSpPr/>
            <p:nvPr/>
          </p:nvSpPr>
          <p:spPr>
            <a:xfrm>
              <a:off x="2276764" y="3685310"/>
              <a:ext cx="235770"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Rectangle 291">
              <a:extLst>
                <a:ext uri="{FF2B5EF4-FFF2-40B4-BE49-F238E27FC236}">
                  <a16:creationId xmlns:a16="http://schemas.microsoft.com/office/drawing/2014/main" id="{3F87A2BF-C01B-435B-A854-3AA92A8F171D}"/>
                </a:ext>
              </a:extLst>
            </p:cNvPr>
            <p:cNvSpPr/>
            <p:nvPr/>
          </p:nvSpPr>
          <p:spPr>
            <a:xfrm>
              <a:off x="2512534" y="3685310"/>
              <a:ext cx="235770"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Rectangle 292">
              <a:extLst>
                <a:ext uri="{FF2B5EF4-FFF2-40B4-BE49-F238E27FC236}">
                  <a16:creationId xmlns:a16="http://schemas.microsoft.com/office/drawing/2014/main" id="{07CA52A3-789D-43EF-8416-F812AB636AD0}"/>
                </a:ext>
              </a:extLst>
            </p:cNvPr>
            <p:cNvSpPr/>
            <p:nvPr/>
          </p:nvSpPr>
          <p:spPr>
            <a:xfrm>
              <a:off x="2748304"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Rectangle 293">
              <a:extLst>
                <a:ext uri="{FF2B5EF4-FFF2-40B4-BE49-F238E27FC236}">
                  <a16:creationId xmlns:a16="http://schemas.microsoft.com/office/drawing/2014/main" id="{749F791D-CB1A-4D56-8FFD-7DA71664FDF4}"/>
                </a:ext>
              </a:extLst>
            </p:cNvPr>
            <p:cNvSpPr/>
            <p:nvPr/>
          </p:nvSpPr>
          <p:spPr>
            <a:xfrm>
              <a:off x="2974644" y="3684892"/>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5" name="Rectangle 294">
              <a:extLst>
                <a:ext uri="{FF2B5EF4-FFF2-40B4-BE49-F238E27FC236}">
                  <a16:creationId xmlns:a16="http://schemas.microsoft.com/office/drawing/2014/main" id="{78397BA4-EA37-451B-B897-FCCC4062BCE1}"/>
                </a:ext>
              </a:extLst>
            </p:cNvPr>
            <p:cNvSpPr/>
            <p:nvPr/>
          </p:nvSpPr>
          <p:spPr>
            <a:xfrm>
              <a:off x="3199949"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Rectangle 295">
              <a:extLst>
                <a:ext uri="{FF2B5EF4-FFF2-40B4-BE49-F238E27FC236}">
                  <a16:creationId xmlns:a16="http://schemas.microsoft.com/office/drawing/2014/main" id="{8C09C9D0-5BD8-4166-9EFB-AC438602ECB1}"/>
                </a:ext>
              </a:extLst>
            </p:cNvPr>
            <p:cNvSpPr/>
            <p:nvPr/>
          </p:nvSpPr>
          <p:spPr>
            <a:xfrm>
              <a:off x="3426289"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Rectangle 296">
              <a:extLst>
                <a:ext uri="{FF2B5EF4-FFF2-40B4-BE49-F238E27FC236}">
                  <a16:creationId xmlns:a16="http://schemas.microsoft.com/office/drawing/2014/main" id="{0C78E40B-839D-4732-8D5C-A3F9ECFAB166}"/>
                </a:ext>
              </a:extLst>
            </p:cNvPr>
            <p:cNvSpPr/>
            <p:nvPr/>
          </p:nvSpPr>
          <p:spPr>
            <a:xfrm>
              <a:off x="3654593"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Rectangle 297">
              <a:extLst>
                <a:ext uri="{FF2B5EF4-FFF2-40B4-BE49-F238E27FC236}">
                  <a16:creationId xmlns:a16="http://schemas.microsoft.com/office/drawing/2014/main" id="{B366395C-4E56-404D-883F-BD7A18C19D78}"/>
                </a:ext>
              </a:extLst>
            </p:cNvPr>
            <p:cNvSpPr/>
            <p:nvPr/>
          </p:nvSpPr>
          <p:spPr>
            <a:xfrm>
              <a:off x="3880932"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Rectangle 298">
              <a:extLst>
                <a:ext uri="{FF2B5EF4-FFF2-40B4-BE49-F238E27FC236}">
                  <a16:creationId xmlns:a16="http://schemas.microsoft.com/office/drawing/2014/main" id="{4115529B-3B66-4346-B760-D84BDB2AE69D}"/>
                </a:ext>
              </a:extLst>
            </p:cNvPr>
            <p:cNvSpPr/>
            <p:nvPr/>
          </p:nvSpPr>
          <p:spPr>
            <a:xfrm>
              <a:off x="4107272"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Rectangle 299">
              <a:extLst>
                <a:ext uri="{FF2B5EF4-FFF2-40B4-BE49-F238E27FC236}">
                  <a16:creationId xmlns:a16="http://schemas.microsoft.com/office/drawing/2014/main" id="{8A5D9B0A-66B5-425A-879D-C03AC14A89E3}"/>
                </a:ext>
              </a:extLst>
            </p:cNvPr>
            <p:cNvSpPr/>
            <p:nvPr/>
          </p:nvSpPr>
          <p:spPr>
            <a:xfrm>
              <a:off x="4333611" y="3685308"/>
              <a:ext cx="226339" cy="303962"/>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7136D867-E3EE-4B36-9E63-ACBBAD3A6695}"/>
              </a:ext>
            </a:extLst>
          </p:cNvPr>
          <p:cNvGrpSpPr/>
          <p:nvPr/>
        </p:nvGrpSpPr>
        <p:grpSpPr>
          <a:xfrm>
            <a:off x="454144" y="2382246"/>
            <a:ext cx="8071026" cy="1097280"/>
            <a:chOff x="616194" y="2642266"/>
            <a:chExt cx="8071026" cy="1097280"/>
          </a:xfrm>
        </p:grpSpPr>
        <p:sp>
          <p:nvSpPr>
            <p:cNvPr id="221" name="TextBox 220">
              <a:extLst>
                <a:ext uri="{FF2B5EF4-FFF2-40B4-BE49-F238E27FC236}">
                  <a16:creationId xmlns:a16="http://schemas.microsoft.com/office/drawing/2014/main" id="{06AC069E-1DDA-B84A-B2F6-D952F25D4390}"/>
                </a:ext>
              </a:extLst>
            </p:cNvPr>
            <p:cNvSpPr txBox="1"/>
            <p:nvPr/>
          </p:nvSpPr>
          <p:spPr>
            <a:xfrm>
              <a:off x="616194" y="2674298"/>
              <a:ext cx="5409557" cy="430887"/>
            </a:xfrm>
            <a:prstGeom prst="rect">
              <a:avLst/>
            </a:prstGeom>
            <a:noFill/>
          </p:spPr>
          <p:txBody>
            <a:bodyPr wrap="none" rtlCol="0">
              <a:spAutoFit/>
            </a:bodyPr>
            <a:lstStyle/>
            <a:p>
              <a:r>
                <a:rPr lang="en-US" sz="2200" i="1" dirty="0">
                  <a:solidFill>
                    <a:srgbClr val="0000FF"/>
                  </a:solidFill>
                  <a:latin typeface="Verdana"/>
                  <a:cs typeface="Verdana"/>
                </a:rPr>
                <a:t>What is the value of the big square?</a:t>
              </a:r>
            </a:p>
          </p:txBody>
        </p:sp>
        <p:grpSp>
          <p:nvGrpSpPr>
            <p:cNvPr id="301" name="Group 300">
              <a:extLst>
                <a:ext uri="{FF2B5EF4-FFF2-40B4-BE49-F238E27FC236}">
                  <a16:creationId xmlns:a16="http://schemas.microsoft.com/office/drawing/2014/main" id="{847EAC7B-380B-4605-B3F6-74A0E24E7319}"/>
                </a:ext>
              </a:extLst>
            </p:cNvPr>
            <p:cNvGrpSpPr/>
            <p:nvPr/>
          </p:nvGrpSpPr>
          <p:grpSpPr>
            <a:xfrm>
              <a:off x="7589940" y="2642266"/>
              <a:ext cx="1097280" cy="1097280"/>
              <a:chOff x="1346312" y="4152235"/>
              <a:chExt cx="2213751" cy="2285372"/>
            </a:xfrm>
            <a:solidFill>
              <a:srgbClr val="FFFF00"/>
            </a:solidFill>
          </p:grpSpPr>
          <p:grpSp>
            <p:nvGrpSpPr>
              <p:cNvPr id="302" name="Group 301">
                <a:extLst>
                  <a:ext uri="{FF2B5EF4-FFF2-40B4-BE49-F238E27FC236}">
                    <a16:creationId xmlns:a16="http://schemas.microsoft.com/office/drawing/2014/main" id="{A25B0D98-11BA-45E6-9F51-CAF1F52E8DE9}"/>
                  </a:ext>
                </a:extLst>
              </p:cNvPr>
              <p:cNvGrpSpPr/>
              <p:nvPr/>
            </p:nvGrpSpPr>
            <p:grpSpPr>
              <a:xfrm>
                <a:off x="1346312" y="4152235"/>
                <a:ext cx="2213751" cy="228600"/>
                <a:chOff x="2276764" y="3684892"/>
                <a:chExt cx="2283186" cy="304381"/>
              </a:xfrm>
              <a:grpFill/>
            </p:grpSpPr>
            <p:sp>
              <p:nvSpPr>
                <p:cNvPr id="402" name="Rectangle 401">
                  <a:extLst>
                    <a:ext uri="{FF2B5EF4-FFF2-40B4-BE49-F238E27FC236}">
                      <a16:creationId xmlns:a16="http://schemas.microsoft.com/office/drawing/2014/main" id="{03CBE40C-54A5-465F-926F-B9D686791761}"/>
                    </a:ext>
                  </a:extLst>
                </p:cNvPr>
                <p:cNvSpPr/>
                <p:nvPr/>
              </p:nvSpPr>
              <p:spPr>
                <a:xfrm>
                  <a:off x="227676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3" name="Rectangle 402">
                  <a:extLst>
                    <a:ext uri="{FF2B5EF4-FFF2-40B4-BE49-F238E27FC236}">
                      <a16:creationId xmlns:a16="http://schemas.microsoft.com/office/drawing/2014/main" id="{261E6442-5D58-4B12-AE86-907D391F391D}"/>
                    </a:ext>
                  </a:extLst>
                </p:cNvPr>
                <p:cNvSpPr/>
                <p:nvPr/>
              </p:nvSpPr>
              <p:spPr>
                <a:xfrm>
                  <a:off x="251253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4" name="Rectangle 403">
                  <a:extLst>
                    <a:ext uri="{FF2B5EF4-FFF2-40B4-BE49-F238E27FC236}">
                      <a16:creationId xmlns:a16="http://schemas.microsoft.com/office/drawing/2014/main" id="{95620EBF-1A12-440B-9F23-5E81F0BC7343}"/>
                    </a:ext>
                  </a:extLst>
                </p:cNvPr>
                <p:cNvSpPr/>
                <p:nvPr/>
              </p:nvSpPr>
              <p:spPr>
                <a:xfrm>
                  <a:off x="2748304"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5" name="Rectangle 404">
                  <a:extLst>
                    <a:ext uri="{FF2B5EF4-FFF2-40B4-BE49-F238E27FC236}">
                      <a16:creationId xmlns:a16="http://schemas.microsoft.com/office/drawing/2014/main" id="{0C7686A8-7E29-43EA-9B3A-0B217E15835E}"/>
                    </a:ext>
                  </a:extLst>
                </p:cNvPr>
                <p:cNvSpPr/>
                <p:nvPr/>
              </p:nvSpPr>
              <p:spPr>
                <a:xfrm>
                  <a:off x="2974644" y="3684892"/>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6" name="Rectangle 405">
                  <a:extLst>
                    <a:ext uri="{FF2B5EF4-FFF2-40B4-BE49-F238E27FC236}">
                      <a16:creationId xmlns:a16="http://schemas.microsoft.com/office/drawing/2014/main" id="{52B09084-4EDC-45A5-8E73-DBD92E9B0D60}"/>
                    </a:ext>
                  </a:extLst>
                </p:cNvPr>
                <p:cNvSpPr/>
                <p:nvPr/>
              </p:nvSpPr>
              <p:spPr>
                <a:xfrm>
                  <a:off x="319994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7" name="Rectangle 406">
                  <a:extLst>
                    <a:ext uri="{FF2B5EF4-FFF2-40B4-BE49-F238E27FC236}">
                      <a16:creationId xmlns:a16="http://schemas.microsoft.com/office/drawing/2014/main" id="{FA3635B1-11C1-432C-8B0D-BD2B27146F7B}"/>
                    </a:ext>
                  </a:extLst>
                </p:cNvPr>
                <p:cNvSpPr/>
                <p:nvPr/>
              </p:nvSpPr>
              <p:spPr>
                <a:xfrm>
                  <a:off x="342628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8" name="Rectangle 407">
                  <a:extLst>
                    <a:ext uri="{FF2B5EF4-FFF2-40B4-BE49-F238E27FC236}">
                      <a16:creationId xmlns:a16="http://schemas.microsoft.com/office/drawing/2014/main" id="{8A5F608A-0B9B-4A30-BD23-65903E7E8261}"/>
                    </a:ext>
                  </a:extLst>
                </p:cNvPr>
                <p:cNvSpPr/>
                <p:nvPr/>
              </p:nvSpPr>
              <p:spPr>
                <a:xfrm>
                  <a:off x="3654593"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 name="Rectangle 408">
                  <a:extLst>
                    <a:ext uri="{FF2B5EF4-FFF2-40B4-BE49-F238E27FC236}">
                      <a16:creationId xmlns:a16="http://schemas.microsoft.com/office/drawing/2014/main" id="{80659BAA-9CC1-4570-8C2B-DB7687600FBC}"/>
                    </a:ext>
                  </a:extLst>
                </p:cNvPr>
                <p:cNvSpPr/>
                <p:nvPr/>
              </p:nvSpPr>
              <p:spPr>
                <a:xfrm>
                  <a:off x="388093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 name="Rectangle 409">
                  <a:extLst>
                    <a:ext uri="{FF2B5EF4-FFF2-40B4-BE49-F238E27FC236}">
                      <a16:creationId xmlns:a16="http://schemas.microsoft.com/office/drawing/2014/main" id="{48E8AB5D-6682-42F7-863D-CC63BE0C3867}"/>
                    </a:ext>
                  </a:extLst>
                </p:cNvPr>
                <p:cNvSpPr/>
                <p:nvPr/>
              </p:nvSpPr>
              <p:spPr>
                <a:xfrm>
                  <a:off x="410727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1" name="Rectangle 410">
                  <a:extLst>
                    <a:ext uri="{FF2B5EF4-FFF2-40B4-BE49-F238E27FC236}">
                      <a16:creationId xmlns:a16="http://schemas.microsoft.com/office/drawing/2014/main" id="{AF5913CA-E0AF-45EC-99AD-710FB8B9A5A5}"/>
                    </a:ext>
                  </a:extLst>
                </p:cNvPr>
                <p:cNvSpPr/>
                <p:nvPr/>
              </p:nvSpPr>
              <p:spPr>
                <a:xfrm>
                  <a:off x="4333611"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3" name="Group 302">
                <a:extLst>
                  <a:ext uri="{FF2B5EF4-FFF2-40B4-BE49-F238E27FC236}">
                    <a16:creationId xmlns:a16="http://schemas.microsoft.com/office/drawing/2014/main" id="{37542A59-6DCB-4A6B-AE7A-D8A088C20294}"/>
                  </a:ext>
                </a:extLst>
              </p:cNvPr>
              <p:cNvGrpSpPr/>
              <p:nvPr/>
            </p:nvGrpSpPr>
            <p:grpSpPr>
              <a:xfrm>
                <a:off x="1346312" y="4380835"/>
                <a:ext cx="2213751" cy="228600"/>
                <a:chOff x="2276764" y="3684892"/>
                <a:chExt cx="2283186" cy="304381"/>
              </a:xfrm>
              <a:grpFill/>
            </p:grpSpPr>
            <p:sp>
              <p:nvSpPr>
                <p:cNvPr id="392" name="Rectangle 391">
                  <a:extLst>
                    <a:ext uri="{FF2B5EF4-FFF2-40B4-BE49-F238E27FC236}">
                      <a16:creationId xmlns:a16="http://schemas.microsoft.com/office/drawing/2014/main" id="{00543F8C-2494-4767-87A7-010D08A5D271}"/>
                    </a:ext>
                  </a:extLst>
                </p:cNvPr>
                <p:cNvSpPr/>
                <p:nvPr/>
              </p:nvSpPr>
              <p:spPr>
                <a:xfrm>
                  <a:off x="227676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Rectangle 392">
                  <a:extLst>
                    <a:ext uri="{FF2B5EF4-FFF2-40B4-BE49-F238E27FC236}">
                      <a16:creationId xmlns:a16="http://schemas.microsoft.com/office/drawing/2014/main" id="{FE37794D-95E4-4F4D-B69B-06FA77E2A097}"/>
                    </a:ext>
                  </a:extLst>
                </p:cNvPr>
                <p:cNvSpPr/>
                <p:nvPr/>
              </p:nvSpPr>
              <p:spPr>
                <a:xfrm>
                  <a:off x="251253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4" name="Rectangle 393">
                  <a:extLst>
                    <a:ext uri="{FF2B5EF4-FFF2-40B4-BE49-F238E27FC236}">
                      <a16:creationId xmlns:a16="http://schemas.microsoft.com/office/drawing/2014/main" id="{DB8BE039-A91B-4BB3-A44E-49267F706E78}"/>
                    </a:ext>
                  </a:extLst>
                </p:cNvPr>
                <p:cNvSpPr/>
                <p:nvPr/>
              </p:nvSpPr>
              <p:spPr>
                <a:xfrm>
                  <a:off x="2748304"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5" name="Rectangle 394">
                  <a:extLst>
                    <a:ext uri="{FF2B5EF4-FFF2-40B4-BE49-F238E27FC236}">
                      <a16:creationId xmlns:a16="http://schemas.microsoft.com/office/drawing/2014/main" id="{CB0B742C-777C-43E1-AA2A-0E6FAE742DB3}"/>
                    </a:ext>
                  </a:extLst>
                </p:cNvPr>
                <p:cNvSpPr/>
                <p:nvPr/>
              </p:nvSpPr>
              <p:spPr>
                <a:xfrm>
                  <a:off x="2974644" y="3684892"/>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6" name="Rectangle 395">
                  <a:extLst>
                    <a:ext uri="{FF2B5EF4-FFF2-40B4-BE49-F238E27FC236}">
                      <a16:creationId xmlns:a16="http://schemas.microsoft.com/office/drawing/2014/main" id="{C3D9D47B-CA76-43A1-902A-CAB26C18C1FE}"/>
                    </a:ext>
                  </a:extLst>
                </p:cNvPr>
                <p:cNvSpPr/>
                <p:nvPr/>
              </p:nvSpPr>
              <p:spPr>
                <a:xfrm>
                  <a:off x="319994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Rectangle 396">
                  <a:extLst>
                    <a:ext uri="{FF2B5EF4-FFF2-40B4-BE49-F238E27FC236}">
                      <a16:creationId xmlns:a16="http://schemas.microsoft.com/office/drawing/2014/main" id="{AC18EC29-99DF-4F1A-8C2D-BFD9F94756BA}"/>
                    </a:ext>
                  </a:extLst>
                </p:cNvPr>
                <p:cNvSpPr/>
                <p:nvPr/>
              </p:nvSpPr>
              <p:spPr>
                <a:xfrm>
                  <a:off x="342628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8" name="Rectangle 397">
                  <a:extLst>
                    <a:ext uri="{FF2B5EF4-FFF2-40B4-BE49-F238E27FC236}">
                      <a16:creationId xmlns:a16="http://schemas.microsoft.com/office/drawing/2014/main" id="{7973A7FC-C414-4F5A-9DF5-ED66C3B37163}"/>
                    </a:ext>
                  </a:extLst>
                </p:cNvPr>
                <p:cNvSpPr/>
                <p:nvPr/>
              </p:nvSpPr>
              <p:spPr>
                <a:xfrm>
                  <a:off x="3654593"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9" name="Rectangle 398">
                  <a:extLst>
                    <a:ext uri="{FF2B5EF4-FFF2-40B4-BE49-F238E27FC236}">
                      <a16:creationId xmlns:a16="http://schemas.microsoft.com/office/drawing/2014/main" id="{3EA91D79-F0F0-4CE6-871A-D986538302D9}"/>
                    </a:ext>
                  </a:extLst>
                </p:cNvPr>
                <p:cNvSpPr/>
                <p:nvPr/>
              </p:nvSpPr>
              <p:spPr>
                <a:xfrm>
                  <a:off x="388093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0" name="Rectangle 399">
                  <a:extLst>
                    <a:ext uri="{FF2B5EF4-FFF2-40B4-BE49-F238E27FC236}">
                      <a16:creationId xmlns:a16="http://schemas.microsoft.com/office/drawing/2014/main" id="{79342546-97F2-42F5-B16A-111F850D093B}"/>
                    </a:ext>
                  </a:extLst>
                </p:cNvPr>
                <p:cNvSpPr/>
                <p:nvPr/>
              </p:nvSpPr>
              <p:spPr>
                <a:xfrm>
                  <a:off x="410727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1" name="Rectangle 400">
                  <a:extLst>
                    <a:ext uri="{FF2B5EF4-FFF2-40B4-BE49-F238E27FC236}">
                      <a16:creationId xmlns:a16="http://schemas.microsoft.com/office/drawing/2014/main" id="{5E8AF7EE-5EE0-4236-88D4-E70F384471F2}"/>
                    </a:ext>
                  </a:extLst>
                </p:cNvPr>
                <p:cNvSpPr/>
                <p:nvPr/>
              </p:nvSpPr>
              <p:spPr>
                <a:xfrm>
                  <a:off x="4333611"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4" name="Group 303">
                <a:extLst>
                  <a:ext uri="{FF2B5EF4-FFF2-40B4-BE49-F238E27FC236}">
                    <a16:creationId xmlns:a16="http://schemas.microsoft.com/office/drawing/2014/main" id="{CBF79F2E-E7BA-4EC1-998C-F1B1E2126A7C}"/>
                  </a:ext>
                </a:extLst>
              </p:cNvPr>
              <p:cNvGrpSpPr/>
              <p:nvPr/>
            </p:nvGrpSpPr>
            <p:grpSpPr>
              <a:xfrm>
                <a:off x="1346312" y="4609435"/>
                <a:ext cx="2213751" cy="228600"/>
                <a:chOff x="2276764" y="3684892"/>
                <a:chExt cx="2283186" cy="304381"/>
              </a:xfrm>
              <a:grpFill/>
            </p:grpSpPr>
            <p:sp>
              <p:nvSpPr>
                <p:cNvPr id="382" name="Rectangle 381">
                  <a:extLst>
                    <a:ext uri="{FF2B5EF4-FFF2-40B4-BE49-F238E27FC236}">
                      <a16:creationId xmlns:a16="http://schemas.microsoft.com/office/drawing/2014/main" id="{65D2086B-6FF7-4178-B7D7-F45FD9D0A01B}"/>
                    </a:ext>
                  </a:extLst>
                </p:cNvPr>
                <p:cNvSpPr/>
                <p:nvPr/>
              </p:nvSpPr>
              <p:spPr>
                <a:xfrm>
                  <a:off x="227676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3" name="Rectangle 382">
                  <a:extLst>
                    <a:ext uri="{FF2B5EF4-FFF2-40B4-BE49-F238E27FC236}">
                      <a16:creationId xmlns:a16="http://schemas.microsoft.com/office/drawing/2014/main" id="{86F9B5F9-F2AF-48E7-8500-F090F506ABBA}"/>
                    </a:ext>
                  </a:extLst>
                </p:cNvPr>
                <p:cNvSpPr/>
                <p:nvPr/>
              </p:nvSpPr>
              <p:spPr>
                <a:xfrm>
                  <a:off x="251253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Rectangle 383">
                  <a:extLst>
                    <a:ext uri="{FF2B5EF4-FFF2-40B4-BE49-F238E27FC236}">
                      <a16:creationId xmlns:a16="http://schemas.microsoft.com/office/drawing/2014/main" id="{E8736808-3B78-4B35-8737-3D59FFC9F149}"/>
                    </a:ext>
                  </a:extLst>
                </p:cNvPr>
                <p:cNvSpPr/>
                <p:nvPr/>
              </p:nvSpPr>
              <p:spPr>
                <a:xfrm>
                  <a:off x="2748304"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5" name="Rectangle 384">
                  <a:extLst>
                    <a:ext uri="{FF2B5EF4-FFF2-40B4-BE49-F238E27FC236}">
                      <a16:creationId xmlns:a16="http://schemas.microsoft.com/office/drawing/2014/main" id="{5CE1D7E7-0C05-4589-9885-C8246AEB2E6B}"/>
                    </a:ext>
                  </a:extLst>
                </p:cNvPr>
                <p:cNvSpPr/>
                <p:nvPr/>
              </p:nvSpPr>
              <p:spPr>
                <a:xfrm>
                  <a:off x="2974644" y="3684892"/>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6" name="Rectangle 385">
                  <a:extLst>
                    <a:ext uri="{FF2B5EF4-FFF2-40B4-BE49-F238E27FC236}">
                      <a16:creationId xmlns:a16="http://schemas.microsoft.com/office/drawing/2014/main" id="{A84E9348-2A32-4511-867D-11515467E53A}"/>
                    </a:ext>
                  </a:extLst>
                </p:cNvPr>
                <p:cNvSpPr/>
                <p:nvPr/>
              </p:nvSpPr>
              <p:spPr>
                <a:xfrm>
                  <a:off x="319994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7" name="Rectangle 386">
                  <a:extLst>
                    <a:ext uri="{FF2B5EF4-FFF2-40B4-BE49-F238E27FC236}">
                      <a16:creationId xmlns:a16="http://schemas.microsoft.com/office/drawing/2014/main" id="{D75CBCA7-5DBC-4A58-B95B-2DA281B61373}"/>
                    </a:ext>
                  </a:extLst>
                </p:cNvPr>
                <p:cNvSpPr/>
                <p:nvPr/>
              </p:nvSpPr>
              <p:spPr>
                <a:xfrm>
                  <a:off x="342628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Rectangle 387">
                  <a:extLst>
                    <a:ext uri="{FF2B5EF4-FFF2-40B4-BE49-F238E27FC236}">
                      <a16:creationId xmlns:a16="http://schemas.microsoft.com/office/drawing/2014/main" id="{AB24FCF9-D64B-4184-8CFB-6E878E1EA950}"/>
                    </a:ext>
                  </a:extLst>
                </p:cNvPr>
                <p:cNvSpPr/>
                <p:nvPr/>
              </p:nvSpPr>
              <p:spPr>
                <a:xfrm>
                  <a:off x="3654593"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Rectangle 388">
                  <a:extLst>
                    <a:ext uri="{FF2B5EF4-FFF2-40B4-BE49-F238E27FC236}">
                      <a16:creationId xmlns:a16="http://schemas.microsoft.com/office/drawing/2014/main" id="{4E0203A1-9067-4446-A46B-512093C9C53D}"/>
                    </a:ext>
                  </a:extLst>
                </p:cNvPr>
                <p:cNvSpPr/>
                <p:nvPr/>
              </p:nvSpPr>
              <p:spPr>
                <a:xfrm>
                  <a:off x="388093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0" name="Rectangle 389">
                  <a:extLst>
                    <a:ext uri="{FF2B5EF4-FFF2-40B4-BE49-F238E27FC236}">
                      <a16:creationId xmlns:a16="http://schemas.microsoft.com/office/drawing/2014/main" id="{5FAC4A45-B4C6-4B54-9869-E7E45BACD685}"/>
                    </a:ext>
                  </a:extLst>
                </p:cNvPr>
                <p:cNvSpPr/>
                <p:nvPr/>
              </p:nvSpPr>
              <p:spPr>
                <a:xfrm>
                  <a:off x="410727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Rectangle 390">
                  <a:extLst>
                    <a:ext uri="{FF2B5EF4-FFF2-40B4-BE49-F238E27FC236}">
                      <a16:creationId xmlns:a16="http://schemas.microsoft.com/office/drawing/2014/main" id="{58F9CC42-7AE0-4A88-94BC-52EEC45F626B}"/>
                    </a:ext>
                  </a:extLst>
                </p:cNvPr>
                <p:cNvSpPr/>
                <p:nvPr/>
              </p:nvSpPr>
              <p:spPr>
                <a:xfrm>
                  <a:off x="4333611"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48171A84-1440-481D-8036-71F57FF99486}"/>
                  </a:ext>
                </a:extLst>
              </p:cNvPr>
              <p:cNvGrpSpPr/>
              <p:nvPr/>
            </p:nvGrpSpPr>
            <p:grpSpPr>
              <a:xfrm>
                <a:off x="1346312" y="4837721"/>
                <a:ext cx="2213751" cy="228600"/>
                <a:chOff x="2276764" y="3684892"/>
                <a:chExt cx="2283186" cy="304381"/>
              </a:xfrm>
              <a:grpFill/>
            </p:grpSpPr>
            <p:sp>
              <p:nvSpPr>
                <p:cNvPr id="372" name="Rectangle 371">
                  <a:extLst>
                    <a:ext uri="{FF2B5EF4-FFF2-40B4-BE49-F238E27FC236}">
                      <a16:creationId xmlns:a16="http://schemas.microsoft.com/office/drawing/2014/main" id="{FD3583CF-936F-42F3-80FD-C40D0C93D3E2}"/>
                    </a:ext>
                  </a:extLst>
                </p:cNvPr>
                <p:cNvSpPr/>
                <p:nvPr/>
              </p:nvSpPr>
              <p:spPr>
                <a:xfrm>
                  <a:off x="227676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3" name="Rectangle 372">
                  <a:extLst>
                    <a:ext uri="{FF2B5EF4-FFF2-40B4-BE49-F238E27FC236}">
                      <a16:creationId xmlns:a16="http://schemas.microsoft.com/office/drawing/2014/main" id="{92BD855E-1951-4668-82DA-1EB3CBDB3AA7}"/>
                    </a:ext>
                  </a:extLst>
                </p:cNvPr>
                <p:cNvSpPr/>
                <p:nvPr/>
              </p:nvSpPr>
              <p:spPr>
                <a:xfrm>
                  <a:off x="251253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Rectangle 373">
                  <a:extLst>
                    <a:ext uri="{FF2B5EF4-FFF2-40B4-BE49-F238E27FC236}">
                      <a16:creationId xmlns:a16="http://schemas.microsoft.com/office/drawing/2014/main" id="{415E8055-7225-4D51-8129-05DC913341B2}"/>
                    </a:ext>
                  </a:extLst>
                </p:cNvPr>
                <p:cNvSpPr/>
                <p:nvPr/>
              </p:nvSpPr>
              <p:spPr>
                <a:xfrm>
                  <a:off x="2748304"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Rectangle 374">
                  <a:extLst>
                    <a:ext uri="{FF2B5EF4-FFF2-40B4-BE49-F238E27FC236}">
                      <a16:creationId xmlns:a16="http://schemas.microsoft.com/office/drawing/2014/main" id="{C195ED2F-5332-4704-82B2-544D5EFD86F2}"/>
                    </a:ext>
                  </a:extLst>
                </p:cNvPr>
                <p:cNvSpPr/>
                <p:nvPr/>
              </p:nvSpPr>
              <p:spPr>
                <a:xfrm>
                  <a:off x="2974644" y="3684892"/>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Rectangle 375">
                  <a:extLst>
                    <a:ext uri="{FF2B5EF4-FFF2-40B4-BE49-F238E27FC236}">
                      <a16:creationId xmlns:a16="http://schemas.microsoft.com/office/drawing/2014/main" id="{152734ED-196E-4406-B9DF-CBAF1EAB460C}"/>
                    </a:ext>
                  </a:extLst>
                </p:cNvPr>
                <p:cNvSpPr/>
                <p:nvPr/>
              </p:nvSpPr>
              <p:spPr>
                <a:xfrm>
                  <a:off x="319994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7" name="Rectangle 376">
                  <a:extLst>
                    <a:ext uri="{FF2B5EF4-FFF2-40B4-BE49-F238E27FC236}">
                      <a16:creationId xmlns:a16="http://schemas.microsoft.com/office/drawing/2014/main" id="{35C99581-82A3-4DEE-AAE8-58438E7C458C}"/>
                    </a:ext>
                  </a:extLst>
                </p:cNvPr>
                <p:cNvSpPr/>
                <p:nvPr/>
              </p:nvSpPr>
              <p:spPr>
                <a:xfrm>
                  <a:off x="342628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Rectangle 377">
                  <a:extLst>
                    <a:ext uri="{FF2B5EF4-FFF2-40B4-BE49-F238E27FC236}">
                      <a16:creationId xmlns:a16="http://schemas.microsoft.com/office/drawing/2014/main" id="{6AED7EBD-4513-43F6-A048-88A28FDB8C0E}"/>
                    </a:ext>
                  </a:extLst>
                </p:cNvPr>
                <p:cNvSpPr/>
                <p:nvPr/>
              </p:nvSpPr>
              <p:spPr>
                <a:xfrm>
                  <a:off x="3654593"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 name="Rectangle 378">
                  <a:extLst>
                    <a:ext uri="{FF2B5EF4-FFF2-40B4-BE49-F238E27FC236}">
                      <a16:creationId xmlns:a16="http://schemas.microsoft.com/office/drawing/2014/main" id="{1177D276-F7A2-49B3-8248-444AE71A7FDE}"/>
                    </a:ext>
                  </a:extLst>
                </p:cNvPr>
                <p:cNvSpPr/>
                <p:nvPr/>
              </p:nvSpPr>
              <p:spPr>
                <a:xfrm>
                  <a:off x="388093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Rectangle 379">
                  <a:extLst>
                    <a:ext uri="{FF2B5EF4-FFF2-40B4-BE49-F238E27FC236}">
                      <a16:creationId xmlns:a16="http://schemas.microsoft.com/office/drawing/2014/main" id="{A3FFA037-4139-4033-8F72-D65E9C4BC7B2}"/>
                    </a:ext>
                  </a:extLst>
                </p:cNvPr>
                <p:cNvSpPr/>
                <p:nvPr/>
              </p:nvSpPr>
              <p:spPr>
                <a:xfrm>
                  <a:off x="410727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1" name="Rectangle 380">
                  <a:extLst>
                    <a:ext uri="{FF2B5EF4-FFF2-40B4-BE49-F238E27FC236}">
                      <a16:creationId xmlns:a16="http://schemas.microsoft.com/office/drawing/2014/main" id="{00A1F6AE-3A06-4E3D-9F1B-E01A5EE24342}"/>
                    </a:ext>
                  </a:extLst>
                </p:cNvPr>
                <p:cNvSpPr/>
                <p:nvPr/>
              </p:nvSpPr>
              <p:spPr>
                <a:xfrm>
                  <a:off x="4333611"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6" name="Group 305">
                <a:extLst>
                  <a:ext uri="{FF2B5EF4-FFF2-40B4-BE49-F238E27FC236}">
                    <a16:creationId xmlns:a16="http://schemas.microsoft.com/office/drawing/2014/main" id="{DB16DAEE-14D4-401B-9FF0-75C6D5E8D6A3}"/>
                  </a:ext>
                </a:extLst>
              </p:cNvPr>
              <p:cNvGrpSpPr/>
              <p:nvPr/>
            </p:nvGrpSpPr>
            <p:grpSpPr>
              <a:xfrm>
                <a:off x="1346312" y="5066007"/>
                <a:ext cx="2213751" cy="228600"/>
                <a:chOff x="2276764" y="3684892"/>
                <a:chExt cx="2283186" cy="304381"/>
              </a:xfrm>
              <a:grpFill/>
            </p:grpSpPr>
            <p:sp>
              <p:nvSpPr>
                <p:cNvPr id="362" name="Rectangle 361">
                  <a:extLst>
                    <a:ext uri="{FF2B5EF4-FFF2-40B4-BE49-F238E27FC236}">
                      <a16:creationId xmlns:a16="http://schemas.microsoft.com/office/drawing/2014/main" id="{6FDD7D9A-DCC7-45C6-A00C-3995C120A1A4}"/>
                    </a:ext>
                  </a:extLst>
                </p:cNvPr>
                <p:cNvSpPr/>
                <p:nvPr/>
              </p:nvSpPr>
              <p:spPr>
                <a:xfrm>
                  <a:off x="227676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Rectangle 362">
                  <a:extLst>
                    <a:ext uri="{FF2B5EF4-FFF2-40B4-BE49-F238E27FC236}">
                      <a16:creationId xmlns:a16="http://schemas.microsoft.com/office/drawing/2014/main" id="{145D72AE-CE2D-4CCC-A18E-6EA3C582C881}"/>
                    </a:ext>
                  </a:extLst>
                </p:cNvPr>
                <p:cNvSpPr/>
                <p:nvPr/>
              </p:nvSpPr>
              <p:spPr>
                <a:xfrm>
                  <a:off x="251253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4" name="Rectangle 363">
                  <a:extLst>
                    <a:ext uri="{FF2B5EF4-FFF2-40B4-BE49-F238E27FC236}">
                      <a16:creationId xmlns:a16="http://schemas.microsoft.com/office/drawing/2014/main" id="{F13842CC-3928-450B-A567-0D912A5F3244}"/>
                    </a:ext>
                  </a:extLst>
                </p:cNvPr>
                <p:cNvSpPr/>
                <p:nvPr/>
              </p:nvSpPr>
              <p:spPr>
                <a:xfrm>
                  <a:off x="2748304"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Rectangle 364">
                  <a:extLst>
                    <a:ext uri="{FF2B5EF4-FFF2-40B4-BE49-F238E27FC236}">
                      <a16:creationId xmlns:a16="http://schemas.microsoft.com/office/drawing/2014/main" id="{007D15FF-97F9-499D-B9B4-9165618C13ED}"/>
                    </a:ext>
                  </a:extLst>
                </p:cNvPr>
                <p:cNvSpPr/>
                <p:nvPr/>
              </p:nvSpPr>
              <p:spPr>
                <a:xfrm>
                  <a:off x="2974644" y="3684892"/>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6" name="Rectangle 365">
                  <a:extLst>
                    <a:ext uri="{FF2B5EF4-FFF2-40B4-BE49-F238E27FC236}">
                      <a16:creationId xmlns:a16="http://schemas.microsoft.com/office/drawing/2014/main" id="{4669EEE2-CB76-47CA-A659-FB9B7B972DDA}"/>
                    </a:ext>
                  </a:extLst>
                </p:cNvPr>
                <p:cNvSpPr/>
                <p:nvPr/>
              </p:nvSpPr>
              <p:spPr>
                <a:xfrm>
                  <a:off x="319994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Rectangle 366">
                  <a:extLst>
                    <a:ext uri="{FF2B5EF4-FFF2-40B4-BE49-F238E27FC236}">
                      <a16:creationId xmlns:a16="http://schemas.microsoft.com/office/drawing/2014/main" id="{5F90DF9F-F013-4B36-B2D2-5E23F8A102EC}"/>
                    </a:ext>
                  </a:extLst>
                </p:cNvPr>
                <p:cNvSpPr/>
                <p:nvPr/>
              </p:nvSpPr>
              <p:spPr>
                <a:xfrm>
                  <a:off x="342628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Rectangle 367">
                  <a:extLst>
                    <a:ext uri="{FF2B5EF4-FFF2-40B4-BE49-F238E27FC236}">
                      <a16:creationId xmlns:a16="http://schemas.microsoft.com/office/drawing/2014/main" id="{10303820-8FB0-48BF-961C-272E1318AE5D}"/>
                    </a:ext>
                  </a:extLst>
                </p:cNvPr>
                <p:cNvSpPr/>
                <p:nvPr/>
              </p:nvSpPr>
              <p:spPr>
                <a:xfrm>
                  <a:off x="3654593"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Rectangle 368">
                  <a:extLst>
                    <a:ext uri="{FF2B5EF4-FFF2-40B4-BE49-F238E27FC236}">
                      <a16:creationId xmlns:a16="http://schemas.microsoft.com/office/drawing/2014/main" id="{0637CDF7-D235-4286-AA1E-59D169820297}"/>
                    </a:ext>
                  </a:extLst>
                </p:cNvPr>
                <p:cNvSpPr/>
                <p:nvPr/>
              </p:nvSpPr>
              <p:spPr>
                <a:xfrm>
                  <a:off x="388093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Rectangle 369">
                  <a:extLst>
                    <a:ext uri="{FF2B5EF4-FFF2-40B4-BE49-F238E27FC236}">
                      <a16:creationId xmlns:a16="http://schemas.microsoft.com/office/drawing/2014/main" id="{D126137E-D25B-466A-B99B-636467D4CCDD}"/>
                    </a:ext>
                  </a:extLst>
                </p:cNvPr>
                <p:cNvSpPr/>
                <p:nvPr/>
              </p:nvSpPr>
              <p:spPr>
                <a:xfrm>
                  <a:off x="410727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Rectangle 370">
                  <a:extLst>
                    <a:ext uri="{FF2B5EF4-FFF2-40B4-BE49-F238E27FC236}">
                      <a16:creationId xmlns:a16="http://schemas.microsoft.com/office/drawing/2014/main" id="{6F789DB6-06E7-44F2-8191-C20207C56C40}"/>
                    </a:ext>
                  </a:extLst>
                </p:cNvPr>
                <p:cNvSpPr/>
                <p:nvPr/>
              </p:nvSpPr>
              <p:spPr>
                <a:xfrm>
                  <a:off x="4333611"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7" name="Group 306">
                <a:extLst>
                  <a:ext uri="{FF2B5EF4-FFF2-40B4-BE49-F238E27FC236}">
                    <a16:creationId xmlns:a16="http://schemas.microsoft.com/office/drawing/2014/main" id="{EA2B3F37-B0A3-47AD-890A-2929B329A77D}"/>
                  </a:ext>
                </a:extLst>
              </p:cNvPr>
              <p:cNvGrpSpPr/>
              <p:nvPr/>
            </p:nvGrpSpPr>
            <p:grpSpPr>
              <a:xfrm>
                <a:off x="1346312" y="5295549"/>
                <a:ext cx="2213751" cy="228600"/>
                <a:chOff x="2276764" y="3684892"/>
                <a:chExt cx="2283186" cy="304381"/>
              </a:xfrm>
              <a:grpFill/>
            </p:grpSpPr>
            <p:sp>
              <p:nvSpPr>
                <p:cNvPr id="352" name="Rectangle 351">
                  <a:extLst>
                    <a:ext uri="{FF2B5EF4-FFF2-40B4-BE49-F238E27FC236}">
                      <a16:creationId xmlns:a16="http://schemas.microsoft.com/office/drawing/2014/main" id="{E3B63476-265B-44D5-B48F-C9CB878A2C81}"/>
                    </a:ext>
                  </a:extLst>
                </p:cNvPr>
                <p:cNvSpPr/>
                <p:nvPr/>
              </p:nvSpPr>
              <p:spPr>
                <a:xfrm>
                  <a:off x="227676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3" name="Rectangle 352">
                  <a:extLst>
                    <a:ext uri="{FF2B5EF4-FFF2-40B4-BE49-F238E27FC236}">
                      <a16:creationId xmlns:a16="http://schemas.microsoft.com/office/drawing/2014/main" id="{605F2679-C68A-4F06-84AC-D69F09A56B10}"/>
                    </a:ext>
                  </a:extLst>
                </p:cNvPr>
                <p:cNvSpPr/>
                <p:nvPr/>
              </p:nvSpPr>
              <p:spPr>
                <a:xfrm>
                  <a:off x="251253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Rectangle 353">
                  <a:extLst>
                    <a:ext uri="{FF2B5EF4-FFF2-40B4-BE49-F238E27FC236}">
                      <a16:creationId xmlns:a16="http://schemas.microsoft.com/office/drawing/2014/main" id="{8145B27F-B4DE-4CDA-81CF-380AE5A7129D}"/>
                    </a:ext>
                  </a:extLst>
                </p:cNvPr>
                <p:cNvSpPr/>
                <p:nvPr/>
              </p:nvSpPr>
              <p:spPr>
                <a:xfrm>
                  <a:off x="2748304"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Rectangle 354">
                  <a:extLst>
                    <a:ext uri="{FF2B5EF4-FFF2-40B4-BE49-F238E27FC236}">
                      <a16:creationId xmlns:a16="http://schemas.microsoft.com/office/drawing/2014/main" id="{1846F090-7A43-4196-946E-3B2FE7031669}"/>
                    </a:ext>
                  </a:extLst>
                </p:cNvPr>
                <p:cNvSpPr/>
                <p:nvPr/>
              </p:nvSpPr>
              <p:spPr>
                <a:xfrm>
                  <a:off x="2974644" y="3684892"/>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Rectangle 355">
                  <a:extLst>
                    <a:ext uri="{FF2B5EF4-FFF2-40B4-BE49-F238E27FC236}">
                      <a16:creationId xmlns:a16="http://schemas.microsoft.com/office/drawing/2014/main" id="{E20C7FC4-8D27-45C1-893B-FDF09FAD74E2}"/>
                    </a:ext>
                  </a:extLst>
                </p:cNvPr>
                <p:cNvSpPr/>
                <p:nvPr/>
              </p:nvSpPr>
              <p:spPr>
                <a:xfrm>
                  <a:off x="319994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Rectangle 356">
                  <a:extLst>
                    <a:ext uri="{FF2B5EF4-FFF2-40B4-BE49-F238E27FC236}">
                      <a16:creationId xmlns:a16="http://schemas.microsoft.com/office/drawing/2014/main" id="{22C69827-85B0-4214-9EA7-C705016A8D52}"/>
                    </a:ext>
                  </a:extLst>
                </p:cNvPr>
                <p:cNvSpPr/>
                <p:nvPr/>
              </p:nvSpPr>
              <p:spPr>
                <a:xfrm>
                  <a:off x="342628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Rectangle 357">
                  <a:extLst>
                    <a:ext uri="{FF2B5EF4-FFF2-40B4-BE49-F238E27FC236}">
                      <a16:creationId xmlns:a16="http://schemas.microsoft.com/office/drawing/2014/main" id="{2B7CF662-AA46-42E9-9251-DEC82CC07A9D}"/>
                    </a:ext>
                  </a:extLst>
                </p:cNvPr>
                <p:cNvSpPr/>
                <p:nvPr/>
              </p:nvSpPr>
              <p:spPr>
                <a:xfrm>
                  <a:off x="3654593"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Rectangle 358">
                  <a:extLst>
                    <a:ext uri="{FF2B5EF4-FFF2-40B4-BE49-F238E27FC236}">
                      <a16:creationId xmlns:a16="http://schemas.microsoft.com/office/drawing/2014/main" id="{1CFAB2EE-3A85-410C-8C05-11AE1F81AB5B}"/>
                    </a:ext>
                  </a:extLst>
                </p:cNvPr>
                <p:cNvSpPr/>
                <p:nvPr/>
              </p:nvSpPr>
              <p:spPr>
                <a:xfrm>
                  <a:off x="388093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Rectangle 359">
                  <a:extLst>
                    <a:ext uri="{FF2B5EF4-FFF2-40B4-BE49-F238E27FC236}">
                      <a16:creationId xmlns:a16="http://schemas.microsoft.com/office/drawing/2014/main" id="{5D540CD6-E4F0-4BFC-81B8-F2FFC8C140B2}"/>
                    </a:ext>
                  </a:extLst>
                </p:cNvPr>
                <p:cNvSpPr/>
                <p:nvPr/>
              </p:nvSpPr>
              <p:spPr>
                <a:xfrm>
                  <a:off x="410727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Rectangle 360">
                  <a:extLst>
                    <a:ext uri="{FF2B5EF4-FFF2-40B4-BE49-F238E27FC236}">
                      <a16:creationId xmlns:a16="http://schemas.microsoft.com/office/drawing/2014/main" id="{B8682AFF-A402-443F-9C23-87A03B81A39D}"/>
                    </a:ext>
                  </a:extLst>
                </p:cNvPr>
                <p:cNvSpPr/>
                <p:nvPr/>
              </p:nvSpPr>
              <p:spPr>
                <a:xfrm>
                  <a:off x="4333611"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8" name="Group 307">
                <a:extLst>
                  <a:ext uri="{FF2B5EF4-FFF2-40B4-BE49-F238E27FC236}">
                    <a16:creationId xmlns:a16="http://schemas.microsoft.com/office/drawing/2014/main" id="{592388F7-280A-4838-9A2C-9489CED9F6D7}"/>
                  </a:ext>
                </a:extLst>
              </p:cNvPr>
              <p:cNvGrpSpPr/>
              <p:nvPr/>
            </p:nvGrpSpPr>
            <p:grpSpPr>
              <a:xfrm>
                <a:off x="1346312" y="5523835"/>
                <a:ext cx="2213751" cy="228600"/>
                <a:chOff x="2276764" y="3684892"/>
                <a:chExt cx="2283186" cy="304381"/>
              </a:xfrm>
              <a:grpFill/>
            </p:grpSpPr>
            <p:sp>
              <p:nvSpPr>
                <p:cNvPr id="342" name="Rectangle 341">
                  <a:extLst>
                    <a:ext uri="{FF2B5EF4-FFF2-40B4-BE49-F238E27FC236}">
                      <a16:creationId xmlns:a16="http://schemas.microsoft.com/office/drawing/2014/main" id="{A46FDA74-6F5E-4271-870F-F1CFED141091}"/>
                    </a:ext>
                  </a:extLst>
                </p:cNvPr>
                <p:cNvSpPr/>
                <p:nvPr/>
              </p:nvSpPr>
              <p:spPr>
                <a:xfrm>
                  <a:off x="227676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Rectangle 342">
                  <a:extLst>
                    <a:ext uri="{FF2B5EF4-FFF2-40B4-BE49-F238E27FC236}">
                      <a16:creationId xmlns:a16="http://schemas.microsoft.com/office/drawing/2014/main" id="{F12D4EC3-2223-42A2-81CD-AE97121AA297}"/>
                    </a:ext>
                  </a:extLst>
                </p:cNvPr>
                <p:cNvSpPr/>
                <p:nvPr/>
              </p:nvSpPr>
              <p:spPr>
                <a:xfrm>
                  <a:off x="251253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Rectangle 343">
                  <a:extLst>
                    <a:ext uri="{FF2B5EF4-FFF2-40B4-BE49-F238E27FC236}">
                      <a16:creationId xmlns:a16="http://schemas.microsoft.com/office/drawing/2014/main" id="{6FF122FD-AD6C-40EA-845B-D1D659A1D170}"/>
                    </a:ext>
                  </a:extLst>
                </p:cNvPr>
                <p:cNvSpPr/>
                <p:nvPr/>
              </p:nvSpPr>
              <p:spPr>
                <a:xfrm>
                  <a:off x="2748304"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Rectangle 344">
                  <a:extLst>
                    <a:ext uri="{FF2B5EF4-FFF2-40B4-BE49-F238E27FC236}">
                      <a16:creationId xmlns:a16="http://schemas.microsoft.com/office/drawing/2014/main" id="{405352D2-75B1-4DD2-AF54-8F8B7DAD4106}"/>
                    </a:ext>
                  </a:extLst>
                </p:cNvPr>
                <p:cNvSpPr/>
                <p:nvPr/>
              </p:nvSpPr>
              <p:spPr>
                <a:xfrm>
                  <a:off x="2974644" y="3684892"/>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Rectangle 345">
                  <a:extLst>
                    <a:ext uri="{FF2B5EF4-FFF2-40B4-BE49-F238E27FC236}">
                      <a16:creationId xmlns:a16="http://schemas.microsoft.com/office/drawing/2014/main" id="{EDEAC9A6-0401-47C5-8E29-DDADE11B1021}"/>
                    </a:ext>
                  </a:extLst>
                </p:cNvPr>
                <p:cNvSpPr/>
                <p:nvPr/>
              </p:nvSpPr>
              <p:spPr>
                <a:xfrm>
                  <a:off x="319994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Rectangle 346">
                  <a:extLst>
                    <a:ext uri="{FF2B5EF4-FFF2-40B4-BE49-F238E27FC236}">
                      <a16:creationId xmlns:a16="http://schemas.microsoft.com/office/drawing/2014/main" id="{0F12FA49-D6AF-4B34-B97C-9E83B1455008}"/>
                    </a:ext>
                  </a:extLst>
                </p:cNvPr>
                <p:cNvSpPr/>
                <p:nvPr/>
              </p:nvSpPr>
              <p:spPr>
                <a:xfrm>
                  <a:off x="342628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Rectangle 347">
                  <a:extLst>
                    <a:ext uri="{FF2B5EF4-FFF2-40B4-BE49-F238E27FC236}">
                      <a16:creationId xmlns:a16="http://schemas.microsoft.com/office/drawing/2014/main" id="{B7D65435-2B52-419A-A84C-6C2D2EF85DE7}"/>
                    </a:ext>
                  </a:extLst>
                </p:cNvPr>
                <p:cNvSpPr/>
                <p:nvPr/>
              </p:nvSpPr>
              <p:spPr>
                <a:xfrm>
                  <a:off x="3654593"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9" name="Rectangle 348">
                  <a:extLst>
                    <a:ext uri="{FF2B5EF4-FFF2-40B4-BE49-F238E27FC236}">
                      <a16:creationId xmlns:a16="http://schemas.microsoft.com/office/drawing/2014/main" id="{3D76F26B-2822-44CF-BBB4-324319BE3B2C}"/>
                    </a:ext>
                  </a:extLst>
                </p:cNvPr>
                <p:cNvSpPr/>
                <p:nvPr/>
              </p:nvSpPr>
              <p:spPr>
                <a:xfrm>
                  <a:off x="388093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Rectangle 349">
                  <a:extLst>
                    <a:ext uri="{FF2B5EF4-FFF2-40B4-BE49-F238E27FC236}">
                      <a16:creationId xmlns:a16="http://schemas.microsoft.com/office/drawing/2014/main" id="{9715F3E5-3BCF-45BD-AA49-B8FCB0DC5895}"/>
                    </a:ext>
                  </a:extLst>
                </p:cNvPr>
                <p:cNvSpPr/>
                <p:nvPr/>
              </p:nvSpPr>
              <p:spPr>
                <a:xfrm>
                  <a:off x="410727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1" name="Rectangle 350">
                  <a:extLst>
                    <a:ext uri="{FF2B5EF4-FFF2-40B4-BE49-F238E27FC236}">
                      <a16:creationId xmlns:a16="http://schemas.microsoft.com/office/drawing/2014/main" id="{BB7C819D-39E9-45FB-9CFC-BBCDE2E304DC}"/>
                    </a:ext>
                  </a:extLst>
                </p:cNvPr>
                <p:cNvSpPr/>
                <p:nvPr/>
              </p:nvSpPr>
              <p:spPr>
                <a:xfrm>
                  <a:off x="4333611"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9" name="Group 308">
                <a:extLst>
                  <a:ext uri="{FF2B5EF4-FFF2-40B4-BE49-F238E27FC236}">
                    <a16:creationId xmlns:a16="http://schemas.microsoft.com/office/drawing/2014/main" id="{A64688A9-F7BC-47CC-92AA-0635C3654EE4}"/>
                  </a:ext>
                </a:extLst>
              </p:cNvPr>
              <p:cNvGrpSpPr/>
              <p:nvPr/>
            </p:nvGrpSpPr>
            <p:grpSpPr>
              <a:xfrm>
                <a:off x="1346312" y="5752749"/>
                <a:ext cx="2213751" cy="228600"/>
                <a:chOff x="2276764" y="3684892"/>
                <a:chExt cx="2283186" cy="304381"/>
              </a:xfrm>
              <a:grpFill/>
            </p:grpSpPr>
            <p:sp>
              <p:nvSpPr>
                <p:cNvPr id="332" name="Rectangle 331">
                  <a:extLst>
                    <a:ext uri="{FF2B5EF4-FFF2-40B4-BE49-F238E27FC236}">
                      <a16:creationId xmlns:a16="http://schemas.microsoft.com/office/drawing/2014/main" id="{B48982AF-FAB3-4455-B30A-57DF0CDD7021}"/>
                    </a:ext>
                  </a:extLst>
                </p:cNvPr>
                <p:cNvSpPr/>
                <p:nvPr/>
              </p:nvSpPr>
              <p:spPr>
                <a:xfrm>
                  <a:off x="227676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Rectangle 332">
                  <a:extLst>
                    <a:ext uri="{FF2B5EF4-FFF2-40B4-BE49-F238E27FC236}">
                      <a16:creationId xmlns:a16="http://schemas.microsoft.com/office/drawing/2014/main" id="{9F44E10E-B282-46BD-8A58-61F04B9FFACA}"/>
                    </a:ext>
                  </a:extLst>
                </p:cNvPr>
                <p:cNvSpPr/>
                <p:nvPr/>
              </p:nvSpPr>
              <p:spPr>
                <a:xfrm>
                  <a:off x="251253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Rectangle 333">
                  <a:extLst>
                    <a:ext uri="{FF2B5EF4-FFF2-40B4-BE49-F238E27FC236}">
                      <a16:creationId xmlns:a16="http://schemas.microsoft.com/office/drawing/2014/main" id="{ED635835-DCAC-4E56-B171-B152DF5FF706}"/>
                    </a:ext>
                  </a:extLst>
                </p:cNvPr>
                <p:cNvSpPr/>
                <p:nvPr/>
              </p:nvSpPr>
              <p:spPr>
                <a:xfrm>
                  <a:off x="2748304"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Rectangle 334">
                  <a:extLst>
                    <a:ext uri="{FF2B5EF4-FFF2-40B4-BE49-F238E27FC236}">
                      <a16:creationId xmlns:a16="http://schemas.microsoft.com/office/drawing/2014/main" id="{22A35607-B3EC-49B0-AB4D-4DE3F453A4AE}"/>
                    </a:ext>
                  </a:extLst>
                </p:cNvPr>
                <p:cNvSpPr/>
                <p:nvPr/>
              </p:nvSpPr>
              <p:spPr>
                <a:xfrm>
                  <a:off x="2974644" y="3684892"/>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Rectangle 335">
                  <a:extLst>
                    <a:ext uri="{FF2B5EF4-FFF2-40B4-BE49-F238E27FC236}">
                      <a16:creationId xmlns:a16="http://schemas.microsoft.com/office/drawing/2014/main" id="{C2A8DFD7-BED7-4614-9360-803FD251F621}"/>
                    </a:ext>
                  </a:extLst>
                </p:cNvPr>
                <p:cNvSpPr/>
                <p:nvPr/>
              </p:nvSpPr>
              <p:spPr>
                <a:xfrm>
                  <a:off x="319994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Rectangle 336">
                  <a:extLst>
                    <a:ext uri="{FF2B5EF4-FFF2-40B4-BE49-F238E27FC236}">
                      <a16:creationId xmlns:a16="http://schemas.microsoft.com/office/drawing/2014/main" id="{07026E6C-1074-477E-8493-86E2E60EC4F6}"/>
                    </a:ext>
                  </a:extLst>
                </p:cNvPr>
                <p:cNvSpPr/>
                <p:nvPr/>
              </p:nvSpPr>
              <p:spPr>
                <a:xfrm>
                  <a:off x="342628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Rectangle 337">
                  <a:extLst>
                    <a:ext uri="{FF2B5EF4-FFF2-40B4-BE49-F238E27FC236}">
                      <a16:creationId xmlns:a16="http://schemas.microsoft.com/office/drawing/2014/main" id="{0A3ED519-83DC-4565-A405-CCDA7C8B679A}"/>
                    </a:ext>
                  </a:extLst>
                </p:cNvPr>
                <p:cNvSpPr/>
                <p:nvPr/>
              </p:nvSpPr>
              <p:spPr>
                <a:xfrm>
                  <a:off x="3654593"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Rectangle 338">
                  <a:extLst>
                    <a:ext uri="{FF2B5EF4-FFF2-40B4-BE49-F238E27FC236}">
                      <a16:creationId xmlns:a16="http://schemas.microsoft.com/office/drawing/2014/main" id="{9CD16492-0078-4501-948E-45B35D0C9667}"/>
                    </a:ext>
                  </a:extLst>
                </p:cNvPr>
                <p:cNvSpPr/>
                <p:nvPr/>
              </p:nvSpPr>
              <p:spPr>
                <a:xfrm>
                  <a:off x="388093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Rectangle 339">
                  <a:extLst>
                    <a:ext uri="{FF2B5EF4-FFF2-40B4-BE49-F238E27FC236}">
                      <a16:creationId xmlns:a16="http://schemas.microsoft.com/office/drawing/2014/main" id="{3AA47467-83CA-4BA7-B34E-791E6154C8BB}"/>
                    </a:ext>
                  </a:extLst>
                </p:cNvPr>
                <p:cNvSpPr/>
                <p:nvPr/>
              </p:nvSpPr>
              <p:spPr>
                <a:xfrm>
                  <a:off x="410727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Rectangle 340">
                  <a:extLst>
                    <a:ext uri="{FF2B5EF4-FFF2-40B4-BE49-F238E27FC236}">
                      <a16:creationId xmlns:a16="http://schemas.microsoft.com/office/drawing/2014/main" id="{83921B81-5273-4D8A-9CAE-A5DE213D18EF}"/>
                    </a:ext>
                  </a:extLst>
                </p:cNvPr>
                <p:cNvSpPr/>
                <p:nvPr/>
              </p:nvSpPr>
              <p:spPr>
                <a:xfrm>
                  <a:off x="4333611"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0" name="Group 309">
                <a:extLst>
                  <a:ext uri="{FF2B5EF4-FFF2-40B4-BE49-F238E27FC236}">
                    <a16:creationId xmlns:a16="http://schemas.microsoft.com/office/drawing/2014/main" id="{2A9882A8-5AA8-4420-8717-60349762B21E}"/>
                  </a:ext>
                </a:extLst>
              </p:cNvPr>
              <p:cNvGrpSpPr/>
              <p:nvPr/>
            </p:nvGrpSpPr>
            <p:grpSpPr>
              <a:xfrm>
                <a:off x="1346312" y="5981349"/>
                <a:ext cx="2213751" cy="228600"/>
                <a:chOff x="2276764" y="3684892"/>
                <a:chExt cx="2283186" cy="304381"/>
              </a:xfrm>
              <a:grpFill/>
            </p:grpSpPr>
            <p:sp>
              <p:nvSpPr>
                <p:cNvPr id="322" name="Rectangle 321">
                  <a:extLst>
                    <a:ext uri="{FF2B5EF4-FFF2-40B4-BE49-F238E27FC236}">
                      <a16:creationId xmlns:a16="http://schemas.microsoft.com/office/drawing/2014/main" id="{E480B9DC-5C13-4E89-B27C-CA312D4B220D}"/>
                    </a:ext>
                  </a:extLst>
                </p:cNvPr>
                <p:cNvSpPr/>
                <p:nvPr/>
              </p:nvSpPr>
              <p:spPr>
                <a:xfrm>
                  <a:off x="227676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86E54D0C-0161-4568-8907-7402D0456916}"/>
                    </a:ext>
                  </a:extLst>
                </p:cNvPr>
                <p:cNvSpPr/>
                <p:nvPr/>
              </p:nvSpPr>
              <p:spPr>
                <a:xfrm>
                  <a:off x="251253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Rectangle 323">
                  <a:extLst>
                    <a:ext uri="{FF2B5EF4-FFF2-40B4-BE49-F238E27FC236}">
                      <a16:creationId xmlns:a16="http://schemas.microsoft.com/office/drawing/2014/main" id="{98F060AB-18C6-4408-93B5-7FAC38F86E91}"/>
                    </a:ext>
                  </a:extLst>
                </p:cNvPr>
                <p:cNvSpPr/>
                <p:nvPr/>
              </p:nvSpPr>
              <p:spPr>
                <a:xfrm>
                  <a:off x="2748304"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6B7AC3E8-CE17-4E64-AB0C-D8DB5063C4A5}"/>
                    </a:ext>
                  </a:extLst>
                </p:cNvPr>
                <p:cNvSpPr/>
                <p:nvPr/>
              </p:nvSpPr>
              <p:spPr>
                <a:xfrm>
                  <a:off x="2974644" y="3684892"/>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Rectangle 325">
                  <a:extLst>
                    <a:ext uri="{FF2B5EF4-FFF2-40B4-BE49-F238E27FC236}">
                      <a16:creationId xmlns:a16="http://schemas.microsoft.com/office/drawing/2014/main" id="{A0438E8E-0E93-41F7-A4CE-C4765DF8DDD0}"/>
                    </a:ext>
                  </a:extLst>
                </p:cNvPr>
                <p:cNvSpPr/>
                <p:nvPr/>
              </p:nvSpPr>
              <p:spPr>
                <a:xfrm>
                  <a:off x="319994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Rectangle 326">
                  <a:extLst>
                    <a:ext uri="{FF2B5EF4-FFF2-40B4-BE49-F238E27FC236}">
                      <a16:creationId xmlns:a16="http://schemas.microsoft.com/office/drawing/2014/main" id="{B799B598-BECE-4BC4-870C-AC937E1B4A6C}"/>
                    </a:ext>
                  </a:extLst>
                </p:cNvPr>
                <p:cNvSpPr/>
                <p:nvPr/>
              </p:nvSpPr>
              <p:spPr>
                <a:xfrm>
                  <a:off x="342628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Rectangle 327">
                  <a:extLst>
                    <a:ext uri="{FF2B5EF4-FFF2-40B4-BE49-F238E27FC236}">
                      <a16:creationId xmlns:a16="http://schemas.microsoft.com/office/drawing/2014/main" id="{45E37B13-1C0A-4D5E-B239-FE480C39F6C0}"/>
                    </a:ext>
                  </a:extLst>
                </p:cNvPr>
                <p:cNvSpPr/>
                <p:nvPr/>
              </p:nvSpPr>
              <p:spPr>
                <a:xfrm>
                  <a:off x="3654593"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Rectangle 328">
                  <a:extLst>
                    <a:ext uri="{FF2B5EF4-FFF2-40B4-BE49-F238E27FC236}">
                      <a16:creationId xmlns:a16="http://schemas.microsoft.com/office/drawing/2014/main" id="{7FCAEF3A-6B31-47CE-8D1B-EEF6D2409267}"/>
                    </a:ext>
                  </a:extLst>
                </p:cNvPr>
                <p:cNvSpPr/>
                <p:nvPr/>
              </p:nvSpPr>
              <p:spPr>
                <a:xfrm>
                  <a:off x="388093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Rectangle 329">
                  <a:extLst>
                    <a:ext uri="{FF2B5EF4-FFF2-40B4-BE49-F238E27FC236}">
                      <a16:creationId xmlns:a16="http://schemas.microsoft.com/office/drawing/2014/main" id="{D08A075B-69BC-4740-8EDF-326D1D08DC7D}"/>
                    </a:ext>
                  </a:extLst>
                </p:cNvPr>
                <p:cNvSpPr/>
                <p:nvPr/>
              </p:nvSpPr>
              <p:spPr>
                <a:xfrm>
                  <a:off x="410727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Rectangle 330">
                  <a:extLst>
                    <a:ext uri="{FF2B5EF4-FFF2-40B4-BE49-F238E27FC236}">
                      <a16:creationId xmlns:a16="http://schemas.microsoft.com/office/drawing/2014/main" id="{49C6BF93-BC75-41E9-9AA7-95F9E8E832DB}"/>
                    </a:ext>
                  </a:extLst>
                </p:cNvPr>
                <p:cNvSpPr/>
                <p:nvPr/>
              </p:nvSpPr>
              <p:spPr>
                <a:xfrm>
                  <a:off x="4333611"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1" name="Group 310">
                <a:extLst>
                  <a:ext uri="{FF2B5EF4-FFF2-40B4-BE49-F238E27FC236}">
                    <a16:creationId xmlns:a16="http://schemas.microsoft.com/office/drawing/2014/main" id="{D112B49A-0609-4BAD-81B5-8FFD9041A098}"/>
                  </a:ext>
                </a:extLst>
              </p:cNvPr>
              <p:cNvGrpSpPr/>
              <p:nvPr/>
            </p:nvGrpSpPr>
            <p:grpSpPr>
              <a:xfrm>
                <a:off x="1346312" y="6209007"/>
                <a:ext cx="2213751" cy="228600"/>
                <a:chOff x="2276764" y="3684892"/>
                <a:chExt cx="2283186" cy="304381"/>
              </a:xfrm>
              <a:grpFill/>
            </p:grpSpPr>
            <p:sp>
              <p:nvSpPr>
                <p:cNvPr id="312" name="Rectangle 311">
                  <a:extLst>
                    <a:ext uri="{FF2B5EF4-FFF2-40B4-BE49-F238E27FC236}">
                      <a16:creationId xmlns:a16="http://schemas.microsoft.com/office/drawing/2014/main" id="{85A333D4-18B0-4202-A463-6480C6FB7BC5}"/>
                    </a:ext>
                  </a:extLst>
                </p:cNvPr>
                <p:cNvSpPr/>
                <p:nvPr/>
              </p:nvSpPr>
              <p:spPr>
                <a:xfrm>
                  <a:off x="2276764" y="3685310"/>
                  <a:ext cx="235770"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Rectangle 312">
                  <a:extLst>
                    <a:ext uri="{FF2B5EF4-FFF2-40B4-BE49-F238E27FC236}">
                      <a16:creationId xmlns:a16="http://schemas.microsoft.com/office/drawing/2014/main" id="{5874461E-6763-4EA1-93B1-2FCEC453F177}"/>
                    </a:ext>
                  </a:extLst>
                </p:cNvPr>
                <p:cNvSpPr/>
                <p:nvPr/>
              </p:nvSpPr>
              <p:spPr>
                <a:xfrm>
                  <a:off x="2512534" y="3685310"/>
                  <a:ext cx="235770"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Rectangle 313">
                  <a:extLst>
                    <a:ext uri="{FF2B5EF4-FFF2-40B4-BE49-F238E27FC236}">
                      <a16:creationId xmlns:a16="http://schemas.microsoft.com/office/drawing/2014/main" id="{529117C5-A851-4351-9B58-DADA394E1982}"/>
                    </a:ext>
                  </a:extLst>
                </p:cNvPr>
                <p:cNvSpPr/>
                <p:nvPr/>
              </p:nvSpPr>
              <p:spPr>
                <a:xfrm>
                  <a:off x="2748304"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Rectangle 314">
                  <a:extLst>
                    <a:ext uri="{FF2B5EF4-FFF2-40B4-BE49-F238E27FC236}">
                      <a16:creationId xmlns:a16="http://schemas.microsoft.com/office/drawing/2014/main" id="{DFB905C4-F414-4931-8BAA-3859CAB9DCD6}"/>
                    </a:ext>
                  </a:extLst>
                </p:cNvPr>
                <p:cNvSpPr/>
                <p:nvPr/>
              </p:nvSpPr>
              <p:spPr>
                <a:xfrm>
                  <a:off x="2974644" y="3684892"/>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Rectangle 315">
                  <a:extLst>
                    <a:ext uri="{FF2B5EF4-FFF2-40B4-BE49-F238E27FC236}">
                      <a16:creationId xmlns:a16="http://schemas.microsoft.com/office/drawing/2014/main" id="{A786A826-48EF-4B0A-B282-822EC150D24D}"/>
                    </a:ext>
                  </a:extLst>
                </p:cNvPr>
                <p:cNvSpPr/>
                <p:nvPr/>
              </p:nvSpPr>
              <p:spPr>
                <a:xfrm>
                  <a:off x="3199949"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Rectangle 316">
                  <a:extLst>
                    <a:ext uri="{FF2B5EF4-FFF2-40B4-BE49-F238E27FC236}">
                      <a16:creationId xmlns:a16="http://schemas.microsoft.com/office/drawing/2014/main" id="{F2871E27-1BAF-4260-96D4-692CD7321333}"/>
                    </a:ext>
                  </a:extLst>
                </p:cNvPr>
                <p:cNvSpPr/>
                <p:nvPr/>
              </p:nvSpPr>
              <p:spPr>
                <a:xfrm>
                  <a:off x="3426289"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Rectangle 317">
                  <a:extLst>
                    <a:ext uri="{FF2B5EF4-FFF2-40B4-BE49-F238E27FC236}">
                      <a16:creationId xmlns:a16="http://schemas.microsoft.com/office/drawing/2014/main" id="{4C371F4D-D4CA-4A6F-AC91-1C528AEAA5A1}"/>
                    </a:ext>
                  </a:extLst>
                </p:cNvPr>
                <p:cNvSpPr/>
                <p:nvPr/>
              </p:nvSpPr>
              <p:spPr>
                <a:xfrm>
                  <a:off x="3654593"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Rectangle 318">
                  <a:extLst>
                    <a:ext uri="{FF2B5EF4-FFF2-40B4-BE49-F238E27FC236}">
                      <a16:creationId xmlns:a16="http://schemas.microsoft.com/office/drawing/2014/main" id="{CA0961AE-0443-4078-81B1-7E7AC1A1981F}"/>
                    </a:ext>
                  </a:extLst>
                </p:cNvPr>
                <p:cNvSpPr/>
                <p:nvPr/>
              </p:nvSpPr>
              <p:spPr>
                <a:xfrm>
                  <a:off x="3880932"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FDD5123E-DD3A-4D8F-8280-2F9048407A58}"/>
                    </a:ext>
                  </a:extLst>
                </p:cNvPr>
                <p:cNvSpPr/>
                <p:nvPr/>
              </p:nvSpPr>
              <p:spPr>
                <a:xfrm>
                  <a:off x="4107272"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5F861FD9-1FF5-4868-993A-538780DD5FE4}"/>
                    </a:ext>
                  </a:extLst>
                </p:cNvPr>
                <p:cNvSpPr/>
                <p:nvPr/>
              </p:nvSpPr>
              <p:spPr>
                <a:xfrm>
                  <a:off x="4333611"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415" name="TextBox 414">
            <a:extLst>
              <a:ext uri="{FF2B5EF4-FFF2-40B4-BE49-F238E27FC236}">
                <a16:creationId xmlns:a16="http://schemas.microsoft.com/office/drawing/2014/main" id="{7788DB6B-03B5-4581-BD04-C9617982297C}"/>
              </a:ext>
            </a:extLst>
          </p:cNvPr>
          <p:cNvSpPr txBox="1"/>
          <p:nvPr/>
        </p:nvSpPr>
        <p:spPr>
          <a:xfrm>
            <a:off x="6623430" y="2421574"/>
            <a:ext cx="479618" cy="369332"/>
          </a:xfrm>
          <a:prstGeom prst="rect">
            <a:avLst/>
          </a:prstGeom>
          <a:noFill/>
        </p:spPr>
        <p:txBody>
          <a:bodyPr wrap="none" rtlCol="0" anchor="t">
            <a:spAutoFit/>
          </a:bodyPr>
          <a:lstStyle/>
          <a:p>
            <a:r>
              <a:rPr lang="en-US" dirty="0">
                <a:solidFill>
                  <a:srgbClr val="C00000"/>
                </a:solidFill>
                <a:latin typeface="Verdana"/>
                <a:ea typeface="Verdana"/>
                <a:cs typeface="Verdana"/>
              </a:rPr>
              <a:t>10</a:t>
            </a:r>
          </a:p>
        </p:txBody>
      </p:sp>
      <p:graphicFrame>
        <p:nvGraphicFramePr>
          <p:cNvPr id="6" name="Object 5">
            <a:extLst>
              <a:ext uri="{FF2B5EF4-FFF2-40B4-BE49-F238E27FC236}">
                <a16:creationId xmlns:a16="http://schemas.microsoft.com/office/drawing/2014/main" id="{1AF75662-3ABE-4767-B454-CE6B526CF567}"/>
              </a:ext>
            </a:extLst>
          </p:cNvPr>
          <p:cNvGraphicFramePr>
            <a:graphicFrameLocks noChangeAspect="1"/>
          </p:cNvGraphicFramePr>
          <p:nvPr/>
        </p:nvGraphicFramePr>
        <p:xfrm>
          <a:off x="6688138" y="1709736"/>
          <a:ext cx="350837" cy="611187"/>
        </p:xfrm>
        <a:graphic>
          <a:graphicData uri="http://schemas.openxmlformats.org/presentationml/2006/ole">
            <mc:AlternateContent xmlns:mc="http://schemas.openxmlformats.org/markup-compatibility/2006">
              <mc:Choice xmlns:v="urn:schemas-microsoft-com:vml" Requires="v">
                <p:oleObj spid="_x0000_s3200" name="Equation" r:id="rId4" imgW="241300" imgH="419100" progId="Equation.DSMT4">
                  <p:embed/>
                </p:oleObj>
              </mc:Choice>
              <mc:Fallback>
                <p:oleObj name="Equation" r:id="rId4" imgW="241300" imgH="419100" progId="Equation.DSMT4">
                  <p:embed/>
                  <p:pic>
                    <p:nvPicPr>
                      <p:cNvPr id="6" name="Object 5">
                        <a:extLst>
                          <a:ext uri="{FF2B5EF4-FFF2-40B4-BE49-F238E27FC236}">
                            <a16:creationId xmlns:a16="http://schemas.microsoft.com/office/drawing/2014/main" id="{1AF75662-3ABE-4767-B454-CE6B526CF567}"/>
                          </a:ext>
                        </a:extLst>
                      </p:cNvPr>
                      <p:cNvPicPr/>
                      <p:nvPr/>
                    </p:nvPicPr>
                    <p:blipFill>
                      <a:blip r:embed="rId5"/>
                      <a:stretch>
                        <a:fillRect/>
                      </a:stretch>
                    </p:blipFill>
                    <p:spPr>
                      <a:xfrm>
                        <a:off x="6688138" y="1709736"/>
                        <a:ext cx="350837" cy="611187"/>
                      </a:xfrm>
                      <a:prstGeom prst="rect">
                        <a:avLst/>
                      </a:prstGeom>
                    </p:spPr>
                  </p:pic>
                </p:oleObj>
              </mc:Fallback>
            </mc:AlternateContent>
          </a:graphicData>
        </a:graphic>
      </p:graphicFrame>
      <p:grpSp>
        <p:nvGrpSpPr>
          <p:cNvPr id="872" name="Group 871">
            <a:extLst>
              <a:ext uri="{FF2B5EF4-FFF2-40B4-BE49-F238E27FC236}">
                <a16:creationId xmlns:a16="http://schemas.microsoft.com/office/drawing/2014/main" id="{1BF05BCE-F110-9743-9C17-6E5BFAB6C60A}"/>
              </a:ext>
            </a:extLst>
          </p:cNvPr>
          <p:cNvGrpSpPr/>
          <p:nvPr/>
        </p:nvGrpSpPr>
        <p:grpSpPr>
          <a:xfrm>
            <a:off x="505232" y="3024714"/>
            <a:ext cx="6963928" cy="3246311"/>
            <a:chOff x="505232" y="3098767"/>
            <a:chExt cx="6963928" cy="3246311"/>
          </a:xfrm>
        </p:grpSpPr>
        <p:grpSp>
          <p:nvGrpSpPr>
            <p:cNvPr id="873" name="Group 872">
              <a:extLst>
                <a:ext uri="{FF2B5EF4-FFF2-40B4-BE49-F238E27FC236}">
                  <a16:creationId xmlns:a16="http://schemas.microsoft.com/office/drawing/2014/main" id="{8DDCFCC6-5354-D242-BB15-0D925F61538F}"/>
                </a:ext>
              </a:extLst>
            </p:cNvPr>
            <p:cNvGrpSpPr/>
            <p:nvPr/>
          </p:nvGrpSpPr>
          <p:grpSpPr>
            <a:xfrm>
              <a:off x="5263876" y="4066593"/>
              <a:ext cx="2205284" cy="2278485"/>
              <a:chOff x="1346312" y="4151372"/>
              <a:chExt cx="2205284" cy="2278485"/>
            </a:xfrm>
          </p:grpSpPr>
          <p:grpSp>
            <p:nvGrpSpPr>
              <p:cNvPr id="923" name="Group 922">
                <a:extLst>
                  <a:ext uri="{FF2B5EF4-FFF2-40B4-BE49-F238E27FC236}">
                    <a16:creationId xmlns:a16="http://schemas.microsoft.com/office/drawing/2014/main" id="{772FC75B-5CC8-6440-8D96-8351D52F069D}"/>
                  </a:ext>
                </a:extLst>
              </p:cNvPr>
              <p:cNvGrpSpPr/>
              <p:nvPr/>
            </p:nvGrpSpPr>
            <p:grpSpPr>
              <a:xfrm>
                <a:off x="1346312" y="4151372"/>
                <a:ext cx="2205284" cy="229780"/>
                <a:chOff x="2276764" y="3683741"/>
                <a:chExt cx="2274453" cy="305952"/>
              </a:xfrm>
              <a:solidFill>
                <a:schemeClr val="accent5">
                  <a:lumMod val="60000"/>
                  <a:lumOff val="40000"/>
                </a:schemeClr>
              </a:solidFill>
            </p:grpSpPr>
            <p:sp>
              <p:nvSpPr>
                <p:cNvPr id="1023" name="Rectangle 1022">
                  <a:extLst>
                    <a:ext uri="{FF2B5EF4-FFF2-40B4-BE49-F238E27FC236}">
                      <a16:creationId xmlns:a16="http://schemas.microsoft.com/office/drawing/2014/main" id="{E266CAE9-64DC-994B-967F-3778EDEC52EF}"/>
                    </a:ext>
                  </a:extLst>
                </p:cNvPr>
                <p:cNvSpPr/>
                <p:nvPr/>
              </p:nvSpPr>
              <p:spPr>
                <a:xfrm>
                  <a:off x="2276764" y="3685730"/>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4" name="Rectangle 1023">
                  <a:extLst>
                    <a:ext uri="{FF2B5EF4-FFF2-40B4-BE49-F238E27FC236}">
                      <a16:creationId xmlns:a16="http://schemas.microsoft.com/office/drawing/2014/main" id="{45F7784B-040F-284A-A982-07E119AAD46F}"/>
                    </a:ext>
                  </a:extLst>
                </p:cNvPr>
                <p:cNvSpPr/>
                <p:nvPr/>
              </p:nvSpPr>
              <p:spPr>
                <a:xfrm>
                  <a:off x="2512534" y="3685310"/>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5" name="Rectangle 1024">
                  <a:extLst>
                    <a:ext uri="{FF2B5EF4-FFF2-40B4-BE49-F238E27FC236}">
                      <a16:creationId xmlns:a16="http://schemas.microsoft.com/office/drawing/2014/main" id="{1D294D50-A47F-4547-8674-CECE8FF2B19F}"/>
                    </a:ext>
                  </a:extLst>
                </p:cNvPr>
                <p:cNvSpPr/>
                <p:nvPr/>
              </p:nvSpPr>
              <p:spPr>
                <a:xfrm>
                  <a:off x="2748304"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Rectangle 1025">
                  <a:extLst>
                    <a:ext uri="{FF2B5EF4-FFF2-40B4-BE49-F238E27FC236}">
                      <a16:creationId xmlns:a16="http://schemas.microsoft.com/office/drawing/2014/main" id="{B4AE0EA0-808B-F843-87A4-9465CA20B760}"/>
                    </a:ext>
                  </a:extLst>
                </p:cNvPr>
                <p:cNvSpPr/>
                <p:nvPr/>
              </p:nvSpPr>
              <p:spPr>
                <a:xfrm>
                  <a:off x="2974644" y="3683741"/>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Rectangle 1026">
                  <a:extLst>
                    <a:ext uri="{FF2B5EF4-FFF2-40B4-BE49-F238E27FC236}">
                      <a16:creationId xmlns:a16="http://schemas.microsoft.com/office/drawing/2014/main" id="{C6EF8CC9-3C20-7742-8607-5E0F333F649E}"/>
                    </a:ext>
                  </a:extLst>
                </p:cNvPr>
                <p:cNvSpPr/>
                <p:nvPr/>
              </p:nvSpPr>
              <p:spPr>
                <a:xfrm>
                  <a:off x="319994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8" name="Rectangle 1027">
                  <a:extLst>
                    <a:ext uri="{FF2B5EF4-FFF2-40B4-BE49-F238E27FC236}">
                      <a16:creationId xmlns:a16="http://schemas.microsoft.com/office/drawing/2014/main" id="{B0E91779-2CA2-1647-B1EF-8459FFE97126}"/>
                    </a:ext>
                  </a:extLst>
                </p:cNvPr>
                <p:cNvSpPr/>
                <p:nvPr/>
              </p:nvSpPr>
              <p:spPr>
                <a:xfrm>
                  <a:off x="342628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9" name="Rectangle 1028">
                  <a:extLst>
                    <a:ext uri="{FF2B5EF4-FFF2-40B4-BE49-F238E27FC236}">
                      <a16:creationId xmlns:a16="http://schemas.microsoft.com/office/drawing/2014/main" id="{0B84E379-DEAF-0D4A-A869-9BAD85FBC55D}"/>
                    </a:ext>
                  </a:extLst>
                </p:cNvPr>
                <p:cNvSpPr/>
                <p:nvPr/>
              </p:nvSpPr>
              <p:spPr>
                <a:xfrm>
                  <a:off x="3645860" y="3685315"/>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0" name="Rectangle 1029">
                  <a:extLst>
                    <a:ext uri="{FF2B5EF4-FFF2-40B4-BE49-F238E27FC236}">
                      <a16:creationId xmlns:a16="http://schemas.microsoft.com/office/drawing/2014/main" id="{93D07131-5541-334D-821C-3447B789B9B0}"/>
                    </a:ext>
                  </a:extLst>
                </p:cNvPr>
                <p:cNvSpPr/>
                <p:nvPr/>
              </p:nvSpPr>
              <p:spPr>
                <a:xfrm>
                  <a:off x="3872200" y="3685306"/>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1" name="Rectangle 1030">
                  <a:extLst>
                    <a:ext uri="{FF2B5EF4-FFF2-40B4-BE49-F238E27FC236}">
                      <a16:creationId xmlns:a16="http://schemas.microsoft.com/office/drawing/2014/main" id="{683677B6-6271-D142-BAE8-B8F0718FAC47}"/>
                    </a:ext>
                  </a:extLst>
                </p:cNvPr>
                <p:cNvSpPr/>
                <p:nvPr/>
              </p:nvSpPr>
              <p:spPr>
                <a:xfrm>
                  <a:off x="4098540" y="3685310"/>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2" name="Rectangle 1031">
                  <a:extLst>
                    <a:ext uri="{FF2B5EF4-FFF2-40B4-BE49-F238E27FC236}">
                      <a16:creationId xmlns:a16="http://schemas.microsoft.com/office/drawing/2014/main" id="{015E991F-30C8-E140-B9CF-F4A2E87F0F6B}"/>
                    </a:ext>
                  </a:extLst>
                </p:cNvPr>
                <p:cNvSpPr/>
                <p:nvPr/>
              </p:nvSpPr>
              <p:spPr>
                <a:xfrm>
                  <a:off x="4324878" y="3685310"/>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24" name="Group 923">
                <a:extLst>
                  <a:ext uri="{FF2B5EF4-FFF2-40B4-BE49-F238E27FC236}">
                    <a16:creationId xmlns:a16="http://schemas.microsoft.com/office/drawing/2014/main" id="{D96E9043-7B8A-6E40-AE0A-7942B2A9E20B}"/>
                  </a:ext>
                </a:extLst>
              </p:cNvPr>
              <p:cNvGrpSpPr/>
              <p:nvPr/>
            </p:nvGrpSpPr>
            <p:grpSpPr>
              <a:xfrm>
                <a:off x="1346312" y="4380831"/>
                <a:ext cx="2205284" cy="228912"/>
                <a:chOff x="2276764" y="3684894"/>
                <a:chExt cx="2274453" cy="304797"/>
              </a:xfrm>
              <a:solidFill>
                <a:schemeClr val="accent5">
                  <a:lumMod val="60000"/>
                  <a:lumOff val="40000"/>
                </a:schemeClr>
              </a:solidFill>
            </p:grpSpPr>
            <p:sp>
              <p:nvSpPr>
                <p:cNvPr id="1013" name="Rectangle 1012">
                  <a:extLst>
                    <a:ext uri="{FF2B5EF4-FFF2-40B4-BE49-F238E27FC236}">
                      <a16:creationId xmlns:a16="http://schemas.microsoft.com/office/drawing/2014/main" id="{6CEC7FE6-9627-454C-9C83-1BD64CE3E4F2}"/>
                    </a:ext>
                  </a:extLst>
                </p:cNvPr>
                <p:cNvSpPr/>
                <p:nvPr/>
              </p:nvSpPr>
              <p:spPr>
                <a:xfrm>
                  <a:off x="2276764" y="3685728"/>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4" name="Rectangle 1013">
                  <a:extLst>
                    <a:ext uri="{FF2B5EF4-FFF2-40B4-BE49-F238E27FC236}">
                      <a16:creationId xmlns:a16="http://schemas.microsoft.com/office/drawing/2014/main" id="{9154480C-58EC-CC40-A6B7-D9E3491BCCC2}"/>
                    </a:ext>
                  </a:extLst>
                </p:cNvPr>
                <p:cNvSpPr/>
                <p:nvPr/>
              </p:nvSpPr>
              <p:spPr>
                <a:xfrm>
                  <a:off x="2512534" y="3685310"/>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5" name="Rectangle 1014">
                  <a:extLst>
                    <a:ext uri="{FF2B5EF4-FFF2-40B4-BE49-F238E27FC236}">
                      <a16:creationId xmlns:a16="http://schemas.microsoft.com/office/drawing/2014/main" id="{520BD17F-6E91-DA4C-88AA-E7BFC643A012}"/>
                    </a:ext>
                  </a:extLst>
                </p:cNvPr>
                <p:cNvSpPr/>
                <p:nvPr/>
              </p:nvSpPr>
              <p:spPr>
                <a:xfrm>
                  <a:off x="2748304"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6" name="Rectangle 1015">
                  <a:extLst>
                    <a:ext uri="{FF2B5EF4-FFF2-40B4-BE49-F238E27FC236}">
                      <a16:creationId xmlns:a16="http://schemas.microsoft.com/office/drawing/2014/main" id="{911D3A44-D44F-0E45-A35E-6C15D0F57E67}"/>
                    </a:ext>
                  </a:extLst>
                </p:cNvPr>
                <p:cNvSpPr/>
                <p:nvPr/>
              </p:nvSpPr>
              <p:spPr>
                <a:xfrm>
                  <a:off x="2974644" y="3684894"/>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7" name="Rectangle 1016">
                  <a:extLst>
                    <a:ext uri="{FF2B5EF4-FFF2-40B4-BE49-F238E27FC236}">
                      <a16:creationId xmlns:a16="http://schemas.microsoft.com/office/drawing/2014/main" id="{182CBAC7-C245-C74B-8BE1-820DE5F271E2}"/>
                    </a:ext>
                  </a:extLst>
                </p:cNvPr>
                <p:cNvSpPr/>
                <p:nvPr/>
              </p:nvSpPr>
              <p:spPr>
                <a:xfrm>
                  <a:off x="319994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8" name="Rectangle 1017">
                  <a:extLst>
                    <a:ext uri="{FF2B5EF4-FFF2-40B4-BE49-F238E27FC236}">
                      <a16:creationId xmlns:a16="http://schemas.microsoft.com/office/drawing/2014/main" id="{4F73980E-6814-AC46-AD2B-E1534786192C}"/>
                    </a:ext>
                  </a:extLst>
                </p:cNvPr>
                <p:cNvSpPr/>
                <p:nvPr/>
              </p:nvSpPr>
              <p:spPr>
                <a:xfrm>
                  <a:off x="342628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9" name="Rectangle 1018">
                  <a:extLst>
                    <a:ext uri="{FF2B5EF4-FFF2-40B4-BE49-F238E27FC236}">
                      <a16:creationId xmlns:a16="http://schemas.microsoft.com/office/drawing/2014/main" id="{5CF6B485-BF3D-5B4A-98B4-32B661435A9D}"/>
                    </a:ext>
                  </a:extLst>
                </p:cNvPr>
                <p:cNvSpPr/>
                <p:nvPr/>
              </p:nvSpPr>
              <p:spPr>
                <a:xfrm>
                  <a:off x="3645860" y="3685316"/>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0" name="Rectangle 1019">
                  <a:extLst>
                    <a:ext uri="{FF2B5EF4-FFF2-40B4-BE49-F238E27FC236}">
                      <a16:creationId xmlns:a16="http://schemas.microsoft.com/office/drawing/2014/main" id="{7DBFE61D-EC2C-3B45-A075-37FF00D2B840}"/>
                    </a:ext>
                  </a:extLst>
                </p:cNvPr>
                <p:cNvSpPr/>
                <p:nvPr/>
              </p:nvSpPr>
              <p:spPr>
                <a:xfrm>
                  <a:off x="3872200" y="3685309"/>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1" name="Rectangle 1020">
                  <a:extLst>
                    <a:ext uri="{FF2B5EF4-FFF2-40B4-BE49-F238E27FC236}">
                      <a16:creationId xmlns:a16="http://schemas.microsoft.com/office/drawing/2014/main" id="{A8DF8BC2-91BF-3048-AED3-95867575724C}"/>
                    </a:ext>
                  </a:extLst>
                </p:cNvPr>
                <p:cNvSpPr/>
                <p:nvPr/>
              </p:nvSpPr>
              <p:spPr>
                <a:xfrm>
                  <a:off x="4098540" y="3685313"/>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2" name="Rectangle 1021">
                  <a:extLst>
                    <a:ext uri="{FF2B5EF4-FFF2-40B4-BE49-F238E27FC236}">
                      <a16:creationId xmlns:a16="http://schemas.microsoft.com/office/drawing/2014/main" id="{4C4B93CD-B9B1-6A44-A198-56CB2DF29D88}"/>
                    </a:ext>
                  </a:extLst>
                </p:cNvPr>
                <p:cNvSpPr/>
                <p:nvPr/>
              </p:nvSpPr>
              <p:spPr>
                <a:xfrm>
                  <a:off x="4324878" y="3685309"/>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25" name="Group 924">
                <a:extLst>
                  <a:ext uri="{FF2B5EF4-FFF2-40B4-BE49-F238E27FC236}">
                    <a16:creationId xmlns:a16="http://schemas.microsoft.com/office/drawing/2014/main" id="{2209E4D6-C304-F442-9A67-7F4C9F9B0283}"/>
                  </a:ext>
                </a:extLst>
              </p:cNvPr>
              <p:cNvGrpSpPr/>
              <p:nvPr/>
            </p:nvGrpSpPr>
            <p:grpSpPr>
              <a:xfrm>
                <a:off x="1346312" y="4609424"/>
                <a:ext cx="2205284" cy="228599"/>
                <a:chOff x="2276764" y="3684894"/>
                <a:chExt cx="2274453" cy="304381"/>
              </a:xfrm>
              <a:solidFill>
                <a:schemeClr val="accent5">
                  <a:lumMod val="60000"/>
                  <a:lumOff val="40000"/>
                </a:schemeClr>
              </a:solidFill>
            </p:grpSpPr>
            <p:sp>
              <p:nvSpPr>
                <p:cNvPr id="1003" name="Rectangle 1002">
                  <a:extLst>
                    <a:ext uri="{FF2B5EF4-FFF2-40B4-BE49-F238E27FC236}">
                      <a16:creationId xmlns:a16="http://schemas.microsoft.com/office/drawing/2014/main" id="{383C0A24-364A-8940-A7FC-D3B6BF043111}"/>
                    </a:ext>
                  </a:extLst>
                </p:cNvPr>
                <p:cNvSpPr/>
                <p:nvPr/>
              </p:nvSpPr>
              <p:spPr>
                <a:xfrm>
                  <a:off x="2276764" y="3685310"/>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4" name="Rectangle 1003">
                  <a:extLst>
                    <a:ext uri="{FF2B5EF4-FFF2-40B4-BE49-F238E27FC236}">
                      <a16:creationId xmlns:a16="http://schemas.microsoft.com/office/drawing/2014/main" id="{77FBE0A8-CA22-134F-B1AD-5D94351566BF}"/>
                    </a:ext>
                  </a:extLst>
                </p:cNvPr>
                <p:cNvSpPr/>
                <p:nvPr/>
              </p:nvSpPr>
              <p:spPr>
                <a:xfrm>
                  <a:off x="2512534" y="3685310"/>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5" name="Rectangle 1004">
                  <a:extLst>
                    <a:ext uri="{FF2B5EF4-FFF2-40B4-BE49-F238E27FC236}">
                      <a16:creationId xmlns:a16="http://schemas.microsoft.com/office/drawing/2014/main" id="{30317B1A-E942-474C-84DC-50BCDE3BF168}"/>
                    </a:ext>
                  </a:extLst>
                </p:cNvPr>
                <p:cNvSpPr/>
                <p:nvPr/>
              </p:nvSpPr>
              <p:spPr>
                <a:xfrm>
                  <a:off x="2748304"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6" name="Rectangle 1005">
                  <a:extLst>
                    <a:ext uri="{FF2B5EF4-FFF2-40B4-BE49-F238E27FC236}">
                      <a16:creationId xmlns:a16="http://schemas.microsoft.com/office/drawing/2014/main" id="{D9C54AE5-3420-8348-BD71-37F6BB69447F}"/>
                    </a:ext>
                  </a:extLst>
                </p:cNvPr>
                <p:cNvSpPr/>
                <p:nvPr/>
              </p:nvSpPr>
              <p:spPr>
                <a:xfrm>
                  <a:off x="2974644" y="3684894"/>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7" name="Rectangle 1006">
                  <a:extLst>
                    <a:ext uri="{FF2B5EF4-FFF2-40B4-BE49-F238E27FC236}">
                      <a16:creationId xmlns:a16="http://schemas.microsoft.com/office/drawing/2014/main" id="{6BA88E1F-E233-9543-B145-D45F38DD961F}"/>
                    </a:ext>
                  </a:extLst>
                </p:cNvPr>
                <p:cNvSpPr/>
                <p:nvPr/>
              </p:nvSpPr>
              <p:spPr>
                <a:xfrm>
                  <a:off x="319994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8" name="Rectangle 1007">
                  <a:extLst>
                    <a:ext uri="{FF2B5EF4-FFF2-40B4-BE49-F238E27FC236}">
                      <a16:creationId xmlns:a16="http://schemas.microsoft.com/office/drawing/2014/main" id="{6A5AFE24-60D7-3244-8BC5-E5C4C891409D}"/>
                    </a:ext>
                  </a:extLst>
                </p:cNvPr>
                <p:cNvSpPr/>
                <p:nvPr/>
              </p:nvSpPr>
              <p:spPr>
                <a:xfrm>
                  <a:off x="342628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9" name="Rectangle 1008">
                  <a:extLst>
                    <a:ext uri="{FF2B5EF4-FFF2-40B4-BE49-F238E27FC236}">
                      <a16:creationId xmlns:a16="http://schemas.microsoft.com/office/drawing/2014/main" id="{A070CC28-7C17-C44D-9914-B3FD2E2ACA6A}"/>
                    </a:ext>
                  </a:extLst>
                </p:cNvPr>
                <p:cNvSpPr/>
                <p:nvPr/>
              </p:nvSpPr>
              <p:spPr>
                <a:xfrm>
                  <a:off x="3645860" y="3685311"/>
                  <a:ext cx="226339" cy="303964"/>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0" name="Rectangle 1009">
                  <a:extLst>
                    <a:ext uri="{FF2B5EF4-FFF2-40B4-BE49-F238E27FC236}">
                      <a16:creationId xmlns:a16="http://schemas.microsoft.com/office/drawing/2014/main" id="{F1700F4B-33AE-D84F-AB63-F721F9F2AE54}"/>
                    </a:ext>
                  </a:extLst>
                </p:cNvPr>
                <p:cNvSpPr/>
                <p:nvPr/>
              </p:nvSpPr>
              <p:spPr>
                <a:xfrm>
                  <a:off x="3872200" y="3685309"/>
                  <a:ext cx="226339" cy="303962"/>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1" name="Rectangle 1010">
                  <a:extLst>
                    <a:ext uri="{FF2B5EF4-FFF2-40B4-BE49-F238E27FC236}">
                      <a16:creationId xmlns:a16="http://schemas.microsoft.com/office/drawing/2014/main" id="{F67E17D7-F64E-D048-AF76-F14E9EFF925E}"/>
                    </a:ext>
                  </a:extLst>
                </p:cNvPr>
                <p:cNvSpPr/>
                <p:nvPr/>
              </p:nvSpPr>
              <p:spPr>
                <a:xfrm>
                  <a:off x="4098540" y="3685309"/>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2" name="Rectangle 1011">
                  <a:extLst>
                    <a:ext uri="{FF2B5EF4-FFF2-40B4-BE49-F238E27FC236}">
                      <a16:creationId xmlns:a16="http://schemas.microsoft.com/office/drawing/2014/main" id="{38496507-6918-2447-BDB6-C25FD5D575FD}"/>
                    </a:ext>
                  </a:extLst>
                </p:cNvPr>
                <p:cNvSpPr/>
                <p:nvPr/>
              </p:nvSpPr>
              <p:spPr>
                <a:xfrm>
                  <a:off x="4324878" y="3685309"/>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26" name="Group 925">
                <a:extLst>
                  <a:ext uri="{FF2B5EF4-FFF2-40B4-BE49-F238E27FC236}">
                    <a16:creationId xmlns:a16="http://schemas.microsoft.com/office/drawing/2014/main" id="{9054CD41-FBF8-5A4F-8890-4F9F31AA3680}"/>
                  </a:ext>
                </a:extLst>
              </p:cNvPr>
              <p:cNvGrpSpPr/>
              <p:nvPr/>
            </p:nvGrpSpPr>
            <p:grpSpPr>
              <a:xfrm>
                <a:off x="1346312" y="4837710"/>
                <a:ext cx="2205284" cy="228599"/>
                <a:chOff x="2276764" y="3684894"/>
                <a:chExt cx="2274453" cy="304381"/>
              </a:xfrm>
              <a:solidFill>
                <a:schemeClr val="accent5">
                  <a:lumMod val="60000"/>
                  <a:lumOff val="40000"/>
                </a:schemeClr>
              </a:solidFill>
            </p:grpSpPr>
            <p:sp>
              <p:nvSpPr>
                <p:cNvPr id="993" name="Rectangle 992">
                  <a:extLst>
                    <a:ext uri="{FF2B5EF4-FFF2-40B4-BE49-F238E27FC236}">
                      <a16:creationId xmlns:a16="http://schemas.microsoft.com/office/drawing/2014/main" id="{DABC6579-C281-2048-8FAE-FDA833D1D9E4}"/>
                    </a:ext>
                  </a:extLst>
                </p:cNvPr>
                <p:cNvSpPr/>
                <p:nvPr/>
              </p:nvSpPr>
              <p:spPr>
                <a:xfrm>
                  <a:off x="2276764" y="3685310"/>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4" name="Rectangle 993">
                  <a:extLst>
                    <a:ext uri="{FF2B5EF4-FFF2-40B4-BE49-F238E27FC236}">
                      <a16:creationId xmlns:a16="http://schemas.microsoft.com/office/drawing/2014/main" id="{918EE0F3-8B97-F34F-B3E8-1186FFF392AC}"/>
                    </a:ext>
                  </a:extLst>
                </p:cNvPr>
                <p:cNvSpPr/>
                <p:nvPr/>
              </p:nvSpPr>
              <p:spPr>
                <a:xfrm>
                  <a:off x="2512534" y="3685310"/>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5" name="Rectangle 994">
                  <a:extLst>
                    <a:ext uri="{FF2B5EF4-FFF2-40B4-BE49-F238E27FC236}">
                      <a16:creationId xmlns:a16="http://schemas.microsoft.com/office/drawing/2014/main" id="{D7458706-35BE-CB41-9087-2154582A6820}"/>
                    </a:ext>
                  </a:extLst>
                </p:cNvPr>
                <p:cNvSpPr/>
                <p:nvPr/>
              </p:nvSpPr>
              <p:spPr>
                <a:xfrm>
                  <a:off x="2748304"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6" name="Rectangle 995">
                  <a:extLst>
                    <a:ext uri="{FF2B5EF4-FFF2-40B4-BE49-F238E27FC236}">
                      <a16:creationId xmlns:a16="http://schemas.microsoft.com/office/drawing/2014/main" id="{438F9FC2-EBBF-2347-B9B7-D68F081840A2}"/>
                    </a:ext>
                  </a:extLst>
                </p:cNvPr>
                <p:cNvSpPr/>
                <p:nvPr/>
              </p:nvSpPr>
              <p:spPr>
                <a:xfrm>
                  <a:off x="2974644" y="3684894"/>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997" name="Rectangle 996">
                  <a:extLst>
                    <a:ext uri="{FF2B5EF4-FFF2-40B4-BE49-F238E27FC236}">
                      <a16:creationId xmlns:a16="http://schemas.microsoft.com/office/drawing/2014/main" id="{5A1E3B4B-610D-A642-A5A0-2658721C38D2}"/>
                    </a:ext>
                  </a:extLst>
                </p:cNvPr>
                <p:cNvSpPr/>
                <p:nvPr/>
              </p:nvSpPr>
              <p:spPr>
                <a:xfrm>
                  <a:off x="319994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8" name="Rectangle 997">
                  <a:extLst>
                    <a:ext uri="{FF2B5EF4-FFF2-40B4-BE49-F238E27FC236}">
                      <a16:creationId xmlns:a16="http://schemas.microsoft.com/office/drawing/2014/main" id="{F2F731D2-DA8E-5F49-A0A3-9FD606A68946}"/>
                    </a:ext>
                  </a:extLst>
                </p:cNvPr>
                <p:cNvSpPr/>
                <p:nvPr/>
              </p:nvSpPr>
              <p:spPr>
                <a:xfrm>
                  <a:off x="342628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9" name="Rectangle 998">
                  <a:extLst>
                    <a:ext uri="{FF2B5EF4-FFF2-40B4-BE49-F238E27FC236}">
                      <a16:creationId xmlns:a16="http://schemas.microsoft.com/office/drawing/2014/main" id="{E1025C3A-81B6-F543-BD81-670EDD6ED33C}"/>
                    </a:ext>
                  </a:extLst>
                </p:cNvPr>
                <p:cNvSpPr/>
                <p:nvPr/>
              </p:nvSpPr>
              <p:spPr>
                <a:xfrm>
                  <a:off x="3645860" y="3685311"/>
                  <a:ext cx="226339" cy="303964"/>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0" name="Rectangle 999">
                  <a:extLst>
                    <a:ext uri="{FF2B5EF4-FFF2-40B4-BE49-F238E27FC236}">
                      <a16:creationId xmlns:a16="http://schemas.microsoft.com/office/drawing/2014/main" id="{5DEAA15C-4A48-7249-A202-CA3BCDBB3931}"/>
                    </a:ext>
                  </a:extLst>
                </p:cNvPr>
                <p:cNvSpPr/>
                <p:nvPr/>
              </p:nvSpPr>
              <p:spPr>
                <a:xfrm>
                  <a:off x="3872200" y="3685309"/>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1" name="Rectangle 1000">
                  <a:extLst>
                    <a:ext uri="{FF2B5EF4-FFF2-40B4-BE49-F238E27FC236}">
                      <a16:creationId xmlns:a16="http://schemas.microsoft.com/office/drawing/2014/main" id="{82A23069-6270-9547-8841-AA6A8606B7F2}"/>
                    </a:ext>
                  </a:extLst>
                </p:cNvPr>
                <p:cNvSpPr/>
                <p:nvPr/>
              </p:nvSpPr>
              <p:spPr>
                <a:xfrm>
                  <a:off x="4098540" y="3685309"/>
                  <a:ext cx="226339" cy="303962"/>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2" name="Rectangle 1001">
                  <a:extLst>
                    <a:ext uri="{FF2B5EF4-FFF2-40B4-BE49-F238E27FC236}">
                      <a16:creationId xmlns:a16="http://schemas.microsoft.com/office/drawing/2014/main" id="{3B242702-46A1-924F-B65E-D0976113BE24}"/>
                    </a:ext>
                  </a:extLst>
                </p:cNvPr>
                <p:cNvSpPr/>
                <p:nvPr/>
              </p:nvSpPr>
              <p:spPr>
                <a:xfrm>
                  <a:off x="4324878" y="3685309"/>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27" name="Group 926">
                <a:extLst>
                  <a:ext uri="{FF2B5EF4-FFF2-40B4-BE49-F238E27FC236}">
                    <a16:creationId xmlns:a16="http://schemas.microsoft.com/office/drawing/2014/main" id="{9580014C-E614-9946-ACAF-C34525E5D194}"/>
                  </a:ext>
                </a:extLst>
              </p:cNvPr>
              <p:cNvGrpSpPr/>
              <p:nvPr/>
            </p:nvGrpSpPr>
            <p:grpSpPr>
              <a:xfrm>
                <a:off x="1346312" y="5065996"/>
                <a:ext cx="2205284" cy="228599"/>
                <a:chOff x="2276764" y="3684894"/>
                <a:chExt cx="2274453" cy="304381"/>
              </a:xfrm>
              <a:solidFill>
                <a:schemeClr val="accent5">
                  <a:lumMod val="60000"/>
                  <a:lumOff val="40000"/>
                </a:schemeClr>
              </a:solidFill>
            </p:grpSpPr>
            <p:sp>
              <p:nvSpPr>
                <p:cNvPr id="983" name="Rectangle 982">
                  <a:extLst>
                    <a:ext uri="{FF2B5EF4-FFF2-40B4-BE49-F238E27FC236}">
                      <a16:creationId xmlns:a16="http://schemas.microsoft.com/office/drawing/2014/main" id="{E07DA8B6-62F3-2942-88D0-9A5A75B0095D}"/>
                    </a:ext>
                  </a:extLst>
                </p:cNvPr>
                <p:cNvSpPr/>
                <p:nvPr/>
              </p:nvSpPr>
              <p:spPr>
                <a:xfrm>
                  <a:off x="2276764" y="3685309"/>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4" name="Rectangle 983">
                  <a:extLst>
                    <a:ext uri="{FF2B5EF4-FFF2-40B4-BE49-F238E27FC236}">
                      <a16:creationId xmlns:a16="http://schemas.microsoft.com/office/drawing/2014/main" id="{EDD19E43-24F0-D94E-9185-E0DBB969ECB0}"/>
                    </a:ext>
                  </a:extLst>
                </p:cNvPr>
                <p:cNvSpPr/>
                <p:nvPr/>
              </p:nvSpPr>
              <p:spPr>
                <a:xfrm>
                  <a:off x="2512534" y="3685310"/>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5" name="Rectangle 984">
                  <a:extLst>
                    <a:ext uri="{FF2B5EF4-FFF2-40B4-BE49-F238E27FC236}">
                      <a16:creationId xmlns:a16="http://schemas.microsoft.com/office/drawing/2014/main" id="{C33D5668-255D-A246-9C40-20FF45A703A3}"/>
                    </a:ext>
                  </a:extLst>
                </p:cNvPr>
                <p:cNvSpPr/>
                <p:nvPr/>
              </p:nvSpPr>
              <p:spPr>
                <a:xfrm>
                  <a:off x="2748304"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6" name="Rectangle 985">
                  <a:extLst>
                    <a:ext uri="{FF2B5EF4-FFF2-40B4-BE49-F238E27FC236}">
                      <a16:creationId xmlns:a16="http://schemas.microsoft.com/office/drawing/2014/main" id="{5EE51567-5790-CA4D-9AE4-7D264997C66B}"/>
                    </a:ext>
                  </a:extLst>
                </p:cNvPr>
                <p:cNvSpPr/>
                <p:nvPr/>
              </p:nvSpPr>
              <p:spPr>
                <a:xfrm>
                  <a:off x="2974644" y="3684894"/>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7" name="Rectangle 986">
                  <a:extLst>
                    <a:ext uri="{FF2B5EF4-FFF2-40B4-BE49-F238E27FC236}">
                      <a16:creationId xmlns:a16="http://schemas.microsoft.com/office/drawing/2014/main" id="{B723C464-B86D-0F48-BE02-F96C69243436}"/>
                    </a:ext>
                  </a:extLst>
                </p:cNvPr>
                <p:cNvSpPr/>
                <p:nvPr/>
              </p:nvSpPr>
              <p:spPr>
                <a:xfrm>
                  <a:off x="319994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8" name="Rectangle 987">
                  <a:extLst>
                    <a:ext uri="{FF2B5EF4-FFF2-40B4-BE49-F238E27FC236}">
                      <a16:creationId xmlns:a16="http://schemas.microsoft.com/office/drawing/2014/main" id="{3A8278B4-1B2D-5049-9A34-A3047A01524F}"/>
                    </a:ext>
                  </a:extLst>
                </p:cNvPr>
                <p:cNvSpPr/>
                <p:nvPr/>
              </p:nvSpPr>
              <p:spPr>
                <a:xfrm>
                  <a:off x="342628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9" name="Rectangle 988">
                  <a:extLst>
                    <a:ext uri="{FF2B5EF4-FFF2-40B4-BE49-F238E27FC236}">
                      <a16:creationId xmlns:a16="http://schemas.microsoft.com/office/drawing/2014/main" id="{9416E4B5-4524-1D4A-8610-4EF1915F3A67}"/>
                    </a:ext>
                  </a:extLst>
                </p:cNvPr>
                <p:cNvSpPr/>
                <p:nvPr/>
              </p:nvSpPr>
              <p:spPr>
                <a:xfrm>
                  <a:off x="3645860" y="3685311"/>
                  <a:ext cx="226339" cy="303964"/>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0" name="Rectangle 989">
                  <a:extLst>
                    <a:ext uri="{FF2B5EF4-FFF2-40B4-BE49-F238E27FC236}">
                      <a16:creationId xmlns:a16="http://schemas.microsoft.com/office/drawing/2014/main" id="{C1361E11-C9AC-7D42-B7CE-7CB8FDCAFABA}"/>
                    </a:ext>
                  </a:extLst>
                </p:cNvPr>
                <p:cNvSpPr/>
                <p:nvPr/>
              </p:nvSpPr>
              <p:spPr>
                <a:xfrm>
                  <a:off x="3872200" y="3685309"/>
                  <a:ext cx="226339" cy="303962"/>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1" name="Rectangle 990">
                  <a:extLst>
                    <a:ext uri="{FF2B5EF4-FFF2-40B4-BE49-F238E27FC236}">
                      <a16:creationId xmlns:a16="http://schemas.microsoft.com/office/drawing/2014/main" id="{DEBD1DFA-F27B-DC4D-9F54-75865A13CE1E}"/>
                    </a:ext>
                  </a:extLst>
                </p:cNvPr>
                <p:cNvSpPr/>
                <p:nvPr/>
              </p:nvSpPr>
              <p:spPr>
                <a:xfrm>
                  <a:off x="4098540" y="3685309"/>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2" name="Rectangle 991">
                  <a:extLst>
                    <a:ext uri="{FF2B5EF4-FFF2-40B4-BE49-F238E27FC236}">
                      <a16:creationId xmlns:a16="http://schemas.microsoft.com/office/drawing/2014/main" id="{EB2B7CFA-2680-CF43-93C0-F731E933E8E6}"/>
                    </a:ext>
                  </a:extLst>
                </p:cNvPr>
                <p:cNvSpPr/>
                <p:nvPr/>
              </p:nvSpPr>
              <p:spPr>
                <a:xfrm>
                  <a:off x="4324878" y="3685309"/>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28" name="Group 927">
                <a:extLst>
                  <a:ext uri="{FF2B5EF4-FFF2-40B4-BE49-F238E27FC236}">
                    <a16:creationId xmlns:a16="http://schemas.microsoft.com/office/drawing/2014/main" id="{88242AEC-AD7C-2947-A446-82FA24111546}"/>
                  </a:ext>
                </a:extLst>
              </p:cNvPr>
              <p:cNvGrpSpPr/>
              <p:nvPr/>
            </p:nvGrpSpPr>
            <p:grpSpPr>
              <a:xfrm>
                <a:off x="1346312" y="5295549"/>
                <a:ext cx="2205284" cy="228603"/>
                <a:chOff x="2276764" y="3684892"/>
                <a:chExt cx="2274453" cy="304385"/>
              </a:xfrm>
              <a:solidFill>
                <a:schemeClr val="accent5">
                  <a:lumMod val="60000"/>
                  <a:lumOff val="40000"/>
                </a:schemeClr>
              </a:solidFill>
            </p:grpSpPr>
            <p:sp>
              <p:nvSpPr>
                <p:cNvPr id="973" name="Rectangle 972">
                  <a:extLst>
                    <a:ext uri="{FF2B5EF4-FFF2-40B4-BE49-F238E27FC236}">
                      <a16:creationId xmlns:a16="http://schemas.microsoft.com/office/drawing/2014/main" id="{CFDCEA08-461D-1A4F-AFEE-D133C7732BE0}"/>
                    </a:ext>
                  </a:extLst>
                </p:cNvPr>
                <p:cNvSpPr/>
                <p:nvPr/>
              </p:nvSpPr>
              <p:spPr>
                <a:xfrm>
                  <a:off x="2276764" y="3685314"/>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4" name="Rectangle 973">
                  <a:extLst>
                    <a:ext uri="{FF2B5EF4-FFF2-40B4-BE49-F238E27FC236}">
                      <a16:creationId xmlns:a16="http://schemas.microsoft.com/office/drawing/2014/main" id="{90E13DB6-7028-0245-9CA0-58DC52D7E1E6}"/>
                    </a:ext>
                  </a:extLst>
                </p:cNvPr>
                <p:cNvSpPr/>
                <p:nvPr/>
              </p:nvSpPr>
              <p:spPr>
                <a:xfrm>
                  <a:off x="2512534" y="3685309"/>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5" name="Rectangle 974">
                  <a:extLst>
                    <a:ext uri="{FF2B5EF4-FFF2-40B4-BE49-F238E27FC236}">
                      <a16:creationId xmlns:a16="http://schemas.microsoft.com/office/drawing/2014/main" id="{59E44F0F-6360-FD47-8394-CEB73837FCA4}"/>
                    </a:ext>
                  </a:extLst>
                </p:cNvPr>
                <p:cNvSpPr/>
                <p:nvPr/>
              </p:nvSpPr>
              <p:spPr>
                <a:xfrm>
                  <a:off x="2748304"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6" name="Rectangle 975">
                  <a:extLst>
                    <a:ext uri="{FF2B5EF4-FFF2-40B4-BE49-F238E27FC236}">
                      <a16:creationId xmlns:a16="http://schemas.microsoft.com/office/drawing/2014/main" id="{0E48C375-39C8-9446-A673-378B257D2F19}"/>
                    </a:ext>
                  </a:extLst>
                </p:cNvPr>
                <p:cNvSpPr/>
                <p:nvPr/>
              </p:nvSpPr>
              <p:spPr>
                <a:xfrm>
                  <a:off x="2974644" y="3684892"/>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7" name="Rectangle 976">
                  <a:extLst>
                    <a:ext uri="{FF2B5EF4-FFF2-40B4-BE49-F238E27FC236}">
                      <a16:creationId xmlns:a16="http://schemas.microsoft.com/office/drawing/2014/main" id="{E36E8912-1497-8141-A690-8696620D3CFD}"/>
                    </a:ext>
                  </a:extLst>
                </p:cNvPr>
                <p:cNvSpPr/>
                <p:nvPr/>
              </p:nvSpPr>
              <p:spPr>
                <a:xfrm>
                  <a:off x="319994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78" name="Rectangle 977">
                  <a:extLst>
                    <a:ext uri="{FF2B5EF4-FFF2-40B4-BE49-F238E27FC236}">
                      <a16:creationId xmlns:a16="http://schemas.microsoft.com/office/drawing/2014/main" id="{F682FE5C-3873-AC4B-80A3-0EF56087DF0D}"/>
                    </a:ext>
                  </a:extLst>
                </p:cNvPr>
                <p:cNvSpPr/>
                <p:nvPr/>
              </p:nvSpPr>
              <p:spPr>
                <a:xfrm>
                  <a:off x="342628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9" name="Rectangle 978">
                  <a:extLst>
                    <a:ext uri="{FF2B5EF4-FFF2-40B4-BE49-F238E27FC236}">
                      <a16:creationId xmlns:a16="http://schemas.microsoft.com/office/drawing/2014/main" id="{07DD9943-54BF-6048-A248-032465B5467A}"/>
                    </a:ext>
                  </a:extLst>
                </p:cNvPr>
                <p:cNvSpPr/>
                <p:nvPr/>
              </p:nvSpPr>
              <p:spPr>
                <a:xfrm>
                  <a:off x="3645860" y="3685313"/>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0" name="Rectangle 979">
                  <a:extLst>
                    <a:ext uri="{FF2B5EF4-FFF2-40B4-BE49-F238E27FC236}">
                      <a16:creationId xmlns:a16="http://schemas.microsoft.com/office/drawing/2014/main" id="{861F812D-7468-5F45-AF92-D655C94BF1A9}"/>
                    </a:ext>
                  </a:extLst>
                </p:cNvPr>
                <p:cNvSpPr/>
                <p:nvPr/>
              </p:nvSpPr>
              <p:spPr>
                <a:xfrm>
                  <a:off x="3872200" y="3685314"/>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1" name="Rectangle 980">
                  <a:extLst>
                    <a:ext uri="{FF2B5EF4-FFF2-40B4-BE49-F238E27FC236}">
                      <a16:creationId xmlns:a16="http://schemas.microsoft.com/office/drawing/2014/main" id="{F58EFB1E-F194-3D47-AD46-E5008E3D5C95}"/>
                    </a:ext>
                  </a:extLst>
                </p:cNvPr>
                <p:cNvSpPr/>
                <p:nvPr/>
              </p:nvSpPr>
              <p:spPr>
                <a:xfrm>
                  <a:off x="4098540" y="3685310"/>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2" name="Rectangle 981">
                  <a:extLst>
                    <a:ext uri="{FF2B5EF4-FFF2-40B4-BE49-F238E27FC236}">
                      <a16:creationId xmlns:a16="http://schemas.microsoft.com/office/drawing/2014/main" id="{2E1B82CE-FA49-9346-AE3D-CDAA01BA198A}"/>
                    </a:ext>
                  </a:extLst>
                </p:cNvPr>
                <p:cNvSpPr/>
                <p:nvPr/>
              </p:nvSpPr>
              <p:spPr>
                <a:xfrm>
                  <a:off x="4324878" y="3685310"/>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29" name="Group 928">
                <a:extLst>
                  <a:ext uri="{FF2B5EF4-FFF2-40B4-BE49-F238E27FC236}">
                    <a16:creationId xmlns:a16="http://schemas.microsoft.com/office/drawing/2014/main" id="{B7A141DB-21E8-054B-B7ED-2A64270C60BB}"/>
                  </a:ext>
                </a:extLst>
              </p:cNvPr>
              <p:cNvGrpSpPr/>
              <p:nvPr/>
            </p:nvGrpSpPr>
            <p:grpSpPr>
              <a:xfrm>
                <a:off x="1346312" y="5523835"/>
                <a:ext cx="2205284" cy="228603"/>
                <a:chOff x="2276764" y="3684892"/>
                <a:chExt cx="2274453" cy="304385"/>
              </a:xfrm>
              <a:solidFill>
                <a:schemeClr val="accent5">
                  <a:lumMod val="60000"/>
                  <a:lumOff val="40000"/>
                </a:schemeClr>
              </a:solidFill>
            </p:grpSpPr>
            <p:sp>
              <p:nvSpPr>
                <p:cNvPr id="963" name="Rectangle 962">
                  <a:extLst>
                    <a:ext uri="{FF2B5EF4-FFF2-40B4-BE49-F238E27FC236}">
                      <a16:creationId xmlns:a16="http://schemas.microsoft.com/office/drawing/2014/main" id="{9B457C1F-B300-B44D-A92E-F6F0753A389B}"/>
                    </a:ext>
                  </a:extLst>
                </p:cNvPr>
                <p:cNvSpPr/>
                <p:nvPr/>
              </p:nvSpPr>
              <p:spPr>
                <a:xfrm>
                  <a:off x="2276764" y="3685310"/>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4" name="Rectangle 963">
                  <a:extLst>
                    <a:ext uri="{FF2B5EF4-FFF2-40B4-BE49-F238E27FC236}">
                      <a16:creationId xmlns:a16="http://schemas.microsoft.com/office/drawing/2014/main" id="{D0CABE05-543D-E342-99EE-684C92A8B5B0}"/>
                    </a:ext>
                  </a:extLst>
                </p:cNvPr>
                <p:cNvSpPr/>
                <p:nvPr/>
              </p:nvSpPr>
              <p:spPr>
                <a:xfrm>
                  <a:off x="2512534" y="3685310"/>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5" name="Rectangle 964">
                  <a:extLst>
                    <a:ext uri="{FF2B5EF4-FFF2-40B4-BE49-F238E27FC236}">
                      <a16:creationId xmlns:a16="http://schemas.microsoft.com/office/drawing/2014/main" id="{ABD92A84-A08E-4B43-BBA8-74DCD5DEC389}"/>
                    </a:ext>
                  </a:extLst>
                </p:cNvPr>
                <p:cNvSpPr/>
                <p:nvPr/>
              </p:nvSpPr>
              <p:spPr>
                <a:xfrm>
                  <a:off x="2748304" y="3685309"/>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6" name="Rectangle 965">
                  <a:extLst>
                    <a:ext uri="{FF2B5EF4-FFF2-40B4-BE49-F238E27FC236}">
                      <a16:creationId xmlns:a16="http://schemas.microsoft.com/office/drawing/2014/main" id="{EA4556F8-0BC9-544E-990D-42D56B605AF6}"/>
                    </a:ext>
                  </a:extLst>
                </p:cNvPr>
                <p:cNvSpPr/>
                <p:nvPr/>
              </p:nvSpPr>
              <p:spPr>
                <a:xfrm>
                  <a:off x="2974644" y="3684892"/>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7" name="Rectangle 966">
                  <a:extLst>
                    <a:ext uri="{FF2B5EF4-FFF2-40B4-BE49-F238E27FC236}">
                      <a16:creationId xmlns:a16="http://schemas.microsoft.com/office/drawing/2014/main" id="{8A6A7A3F-26B1-AE4E-BEA5-CE8D9D7F4AE3}"/>
                    </a:ext>
                  </a:extLst>
                </p:cNvPr>
                <p:cNvSpPr/>
                <p:nvPr/>
              </p:nvSpPr>
              <p:spPr>
                <a:xfrm>
                  <a:off x="319994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8" name="Rectangle 967">
                  <a:extLst>
                    <a:ext uri="{FF2B5EF4-FFF2-40B4-BE49-F238E27FC236}">
                      <a16:creationId xmlns:a16="http://schemas.microsoft.com/office/drawing/2014/main" id="{6DC182BC-D441-484F-9AD7-72F475C87496}"/>
                    </a:ext>
                  </a:extLst>
                </p:cNvPr>
                <p:cNvSpPr/>
                <p:nvPr/>
              </p:nvSpPr>
              <p:spPr>
                <a:xfrm>
                  <a:off x="342628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9" name="Rectangle 968">
                  <a:extLst>
                    <a:ext uri="{FF2B5EF4-FFF2-40B4-BE49-F238E27FC236}">
                      <a16:creationId xmlns:a16="http://schemas.microsoft.com/office/drawing/2014/main" id="{4B29DD1A-23CD-854B-BA02-E7B99C0A3F08}"/>
                    </a:ext>
                  </a:extLst>
                </p:cNvPr>
                <p:cNvSpPr/>
                <p:nvPr/>
              </p:nvSpPr>
              <p:spPr>
                <a:xfrm>
                  <a:off x="3645860" y="3685313"/>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0" name="Rectangle 969">
                  <a:extLst>
                    <a:ext uri="{FF2B5EF4-FFF2-40B4-BE49-F238E27FC236}">
                      <a16:creationId xmlns:a16="http://schemas.microsoft.com/office/drawing/2014/main" id="{EE98E0AE-FAF6-2B48-B0A0-429D425379F3}"/>
                    </a:ext>
                  </a:extLst>
                </p:cNvPr>
                <p:cNvSpPr/>
                <p:nvPr/>
              </p:nvSpPr>
              <p:spPr>
                <a:xfrm>
                  <a:off x="3872200" y="3685314"/>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1" name="Rectangle 970">
                  <a:extLst>
                    <a:ext uri="{FF2B5EF4-FFF2-40B4-BE49-F238E27FC236}">
                      <a16:creationId xmlns:a16="http://schemas.microsoft.com/office/drawing/2014/main" id="{44FE338A-03EC-5743-93F3-2700CCCC91E2}"/>
                    </a:ext>
                  </a:extLst>
                </p:cNvPr>
                <p:cNvSpPr/>
                <p:nvPr/>
              </p:nvSpPr>
              <p:spPr>
                <a:xfrm>
                  <a:off x="4098540" y="3685310"/>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2" name="Rectangle 971">
                  <a:extLst>
                    <a:ext uri="{FF2B5EF4-FFF2-40B4-BE49-F238E27FC236}">
                      <a16:creationId xmlns:a16="http://schemas.microsoft.com/office/drawing/2014/main" id="{F6D825FA-2DA2-A345-A1DF-73126A804A32}"/>
                    </a:ext>
                  </a:extLst>
                </p:cNvPr>
                <p:cNvSpPr/>
                <p:nvPr/>
              </p:nvSpPr>
              <p:spPr>
                <a:xfrm>
                  <a:off x="4324878" y="3685310"/>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30" name="Group 929">
                <a:extLst>
                  <a:ext uri="{FF2B5EF4-FFF2-40B4-BE49-F238E27FC236}">
                    <a16:creationId xmlns:a16="http://schemas.microsoft.com/office/drawing/2014/main" id="{3769E0EF-302A-804A-B9B5-B2B9AA0425E4}"/>
                  </a:ext>
                </a:extLst>
              </p:cNvPr>
              <p:cNvGrpSpPr/>
              <p:nvPr/>
            </p:nvGrpSpPr>
            <p:grpSpPr>
              <a:xfrm>
                <a:off x="1346312" y="5745104"/>
                <a:ext cx="2205284" cy="235068"/>
                <a:chOff x="2276764" y="3674710"/>
                <a:chExt cx="2274453" cy="312993"/>
              </a:xfrm>
              <a:solidFill>
                <a:schemeClr val="accent5">
                  <a:lumMod val="60000"/>
                  <a:lumOff val="40000"/>
                </a:schemeClr>
              </a:solidFill>
            </p:grpSpPr>
            <p:sp>
              <p:nvSpPr>
                <p:cNvPr id="953" name="Rectangle 952">
                  <a:extLst>
                    <a:ext uri="{FF2B5EF4-FFF2-40B4-BE49-F238E27FC236}">
                      <a16:creationId xmlns:a16="http://schemas.microsoft.com/office/drawing/2014/main" id="{4EB00510-C6DC-4B48-AF79-BDFA019E4CF0}"/>
                    </a:ext>
                  </a:extLst>
                </p:cNvPr>
                <p:cNvSpPr/>
                <p:nvPr/>
              </p:nvSpPr>
              <p:spPr>
                <a:xfrm>
                  <a:off x="2276764" y="3674723"/>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4" name="Rectangle 953">
                  <a:extLst>
                    <a:ext uri="{FF2B5EF4-FFF2-40B4-BE49-F238E27FC236}">
                      <a16:creationId xmlns:a16="http://schemas.microsoft.com/office/drawing/2014/main" id="{31CB3BD0-6095-274D-BABA-8C2FD27B696A}"/>
                    </a:ext>
                  </a:extLst>
                </p:cNvPr>
                <p:cNvSpPr/>
                <p:nvPr/>
              </p:nvSpPr>
              <p:spPr>
                <a:xfrm>
                  <a:off x="2512534" y="3674722"/>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5" name="Rectangle 954">
                  <a:extLst>
                    <a:ext uri="{FF2B5EF4-FFF2-40B4-BE49-F238E27FC236}">
                      <a16:creationId xmlns:a16="http://schemas.microsoft.com/office/drawing/2014/main" id="{A56EF83F-AAAE-2C42-893E-57B2471EF0CA}"/>
                    </a:ext>
                  </a:extLst>
                </p:cNvPr>
                <p:cNvSpPr/>
                <p:nvPr/>
              </p:nvSpPr>
              <p:spPr>
                <a:xfrm>
                  <a:off x="2748304" y="3674718"/>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6" name="Rectangle 955">
                  <a:extLst>
                    <a:ext uri="{FF2B5EF4-FFF2-40B4-BE49-F238E27FC236}">
                      <a16:creationId xmlns:a16="http://schemas.microsoft.com/office/drawing/2014/main" id="{FEE020E7-7F74-6F49-A2DC-89E60D3090B2}"/>
                    </a:ext>
                  </a:extLst>
                </p:cNvPr>
                <p:cNvSpPr/>
                <p:nvPr/>
              </p:nvSpPr>
              <p:spPr>
                <a:xfrm>
                  <a:off x="2974644" y="3683739"/>
                  <a:ext cx="226339" cy="303964"/>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7" name="Rectangle 956">
                  <a:extLst>
                    <a:ext uri="{FF2B5EF4-FFF2-40B4-BE49-F238E27FC236}">
                      <a16:creationId xmlns:a16="http://schemas.microsoft.com/office/drawing/2014/main" id="{D916AE3A-C73C-FD43-9658-E8BDBDEA9D89}"/>
                    </a:ext>
                  </a:extLst>
                </p:cNvPr>
                <p:cNvSpPr/>
                <p:nvPr/>
              </p:nvSpPr>
              <p:spPr>
                <a:xfrm>
                  <a:off x="3199949" y="3674717"/>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8" name="Rectangle 957">
                  <a:extLst>
                    <a:ext uri="{FF2B5EF4-FFF2-40B4-BE49-F238E27FC236}">
                      <a16:creationId xmlns:a16="http://schemas.microsoft.com/office/drawing/2014/main" id="{0C715F26-4A37-194E-B499-6A71A9339367}"/>
                    </a:ext>
                  </a:extLst>
                </p:cNvPr>
                <p:cNvSpPr/>
                <p:nvPr/>
              </p:nvSpPr>
              <p:spPr>
                <a:xfrm>
                  <a:off x="3426288" y="3674713"/>
                  <a:ext cx="226339" cy="303964"/>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9" name="Rectangle 958">
                  <a:extLst>
                    <a:ext uri="{FF2B5EF4-FFF2-40B4-BE49-F238E27FC236}">
                      <a16:creationId xmlns:a16="http://schemas.microsoft.com/office/drawing/2014/main" id="{FA5FE43D-AFB3-6B44-AEBA-3AF10F19CCE2}"/>
                    </a:ext>
                  </a:extLst>
                </p:cNvPr>
                <p:cNvSpPr/>
                <p:nvPr/>
              </p:nvSpPr>
              <p:spPr>
                <a:xfrm>
                  <a:off x="3645860" y="3674710"/>
                  <a:ext cx="226339" cy="303961"/>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0" name="Rectangle 959">
                  <a:extLst>
                    <a:ext uri="{FF2B5EF4-FFF2-40B4-BE49-F238E27FC236}">
                      <a16:creationId xmlns:a16="http://schemas.microsoft.com/office/drawing/2014/main" id="{1F9379CA-2E4A-4347-91B9-574C3AB9169A}"/>
                    </a:ext>
                  </a:extLst>
                </p:cNvPr>
                <p:cNvSpPr/>
                <p:nvPr/>
              </p:nvSpPr>
              <p:spPr>
                <a:xfrm>
                  <a:off x="3872200" y="3674717"/>
                  <a:ext cx="226339" cy="303964"/>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1" name="Rectangle 960">
                  <a:extLst>
                    <a:ext uri="{FF2B5EF4-FFF2-40B4-BE49-F238E27FC236}">
                      <a16:creationId xmlns:a16="http://schemas.microsoft.com/office/drawing/2014/main" id="{9D748753-D9E7-1E45-B299-3F8C700727F5}"/>
                    </a:ext>
                  </a:extLst>
                </p:cNvPr>
                <p:cNvSpPr/>
                <p:nvPr/>
              </p:nvSpPr>
              <p:spPr>
                <a:xfrm>
                  <a:off x="4098540" y="3674723"/>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2" name="Rectangle 961">
                  <a:extLst>
                    <a:ext uri="{FF2B5EF4-FFF2-40B4-BE49-F238E27FC236}">
                      <a16:creationId xmlns:a16="http://schemas.microsoft.com/office/drawing/2014/main" id="{DD9FB520-A22E-904B-894B-FD4E478B86E6}"/>
                    </a:ext>
                  </a:extLst>
                </p:cNvPr>
                <p:cNvSpPr/>
                <p:nvPr/>
              </p:nvSpPr>
              <p:spPr>
                <a:xfrm>
                  <a:off x="4324878" y="3674721"/>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31" name="Group 930">
                <a:extLst>
                  <a:ext uri="{FF2B5EF4-FFF2-40B4-BE49-F238E27FC236}">
                    <a16:creationId xmlns:a16="http://schemas.microsoft.com/office/drawing/2014/main" id="{DF0591FF-B303-CA47-996C-159A818A73DE}"/>
                  </a:ext>
                </a:extLst>
              </p:cNvPr>
              <p:cNvGrpSpPr/>
              <p:nvPr/>
            </p:nvGrpSpPr>
            <p:grpSpPr>
              <a:xfrm>
                <a:off x="1346312" y="5973395"/>
                <a:ext cx="2205284" cy="228599"/>
                <a:chOff x="2276764" y="3674317"/>
                <a:chExt cx="2274453" cy="304381"/>
              </a:xfrm>
              <a:solidFill>
                <a:schemeClr val="accent5">
                  <a:lumMod val="60000"/>
                  <a:lumOff val="40000"/>
                </a:schemeClr>
              </a:solidFill>
            </p:grpSpPr>
            <p:sp>
              <p:nvSpPr>
                <p:cNvPr id="943" name="Rectangle 942">
                  <a:extLst>
                    <a:ext uri="{FF2B5EF4-FFF2-40B4-BE49-F238E27FC236}">
                      <a16:creationId xmlns:a16="http://schemas.microsoft.com/office/drawing/2014/main" id="{56427C1D-A2F4-5844-AE02-92F0F9E68F77}"/>
                    </a:ext>
                  </a:extLst>
                </p:cNvPr>
                <p:cNvSpPr/>
                <p:nvPr/>
              </p:nvSpPr>
              <p:spPr>
                <a:xfrm>
                  <a:off x="2276764" y="3674735"/>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4" name="Rectangle 943">
                  <a:extLst>
                    <a:ext uri="{FF2B5EF4-FFF2-40B4-BE49-F238E27FC236}">
                      <a16:creationId xmlns:a16="http://schemas.microsoft.com/office/drawing/2014/main" id="{6176B1D2-0B04-7C49-A1A4-0CC23A17531F}"/>
                    </a:ext>
                  </a:extLst>
                </p:cNvPr>
                <p:cNvSpPr/>
                <p:nvPr/>
              </p:nvSpPr>
              <p:spPr>
                <a:xfrm>
                  <a:off x="2512534" y="3674734"/>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5" name="Rectangle 944">
                  <a:extLst>
                    <a:ext uri="{FF2B5EF4-FFF2-40B4-BE49-F238E27FC236}">
                      <a16:creationId xmlns:a16="http://schemas.microsoft.com/office/drawing/2014/main" id="{C1E52DE6-B7E9-B54D-A21D-73F85C82ED06}"/>
                    </a:ext>
                  </a:extLst>
                </p:cNvPr>
                <p:cNvSpPr/>
                <p:nvPr/>
              </p:nvSpPr>
              <p:spPr>
                <a:xfrm>
                  <a:off x="2748304" y="3674734"/>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6" name="Rectangle 945">
                  <a:extLst>
                    <a:ext uri="{FF2B5EF4-FFF2-40B4-BE49-F238E27FC236}">
                      <a16:creationId xmlns:a16="http://schemas.microsoft.com/office/drawing/2014/main" id="{5517122E-89C5-8B42-9F1D-0B4465F47F52}"/>
                    </a:ext>
                  </a:extLst>
                </p:cNvPr>
                <p:cNvSpPr/>
                <p:nvPr/>
              </p:nvSpPr>
              <p:spPr>
                <a:xfrm>
                  <a:off x="2974644" y="3674317"/>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7" name="Rectangle 946">
                  <a:extLst>
                    <a:ext uri="{FF2B5EF4-FFF2-40B4-BE49-F238E27FC236}">
                      <a16:creationId xmlns:a16="http://schemas.microsoft.com/office/drawing/2014/main" id="{35374633-F269-0B49-B04A-562778BE2020}"/>
                    </a:ext>
                  </a:extLst>
                </p:cNvPr>
                <p:cNvSpPr/>
                <p:nvPr/>
              </p:nvSpPr>
              <p:spPr>
                <a:xfrm>
                  <a:off x="3199949" y="3674735"/>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8" name="Rectangle 947">
                  <a:extLst>
                    <a:ext uri="{FF2B5EF4-FFF2-40B4-BE49-F238E27FC236}">
                      <a16:creationId xmlns:a16="http://schemas.microsoft.com/office/drawing/2014/main" id="{4DC6BAC8-9DCA-824F-A1E7-ECE186DE637D}"/>
                    </a:ext>
                  </a:extLst>
                </p:cNvPr>
                <p:cNvSpPr/>
                <p:nvPr/>
              </p:nvSpPr>
              <p:spPr>
                <a:xfrm>
                  <a:off x="3426288" y="3674735"/>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9" name="Rectangle 948">
                  <a:extLst>
                    <a:ext uri="{FF2B5EF4-FFF2-40B4-BE49-F238E27FC236}">
                      <a16:creationId xmlns:a16="http://schemas.microsoft.com/office/drawing/2014/main" id="{014B511C-7D74-A54C-BFC0-F7AFFD181532}"/>
                    </a:ext>
                  </a:extLst>
                </p:cNvPr>
                <p:cNvSpPr/>
                <p:nvPr/>
              </p:nvSpPr>
              <p:spPr>
                <a:xfrm>
                  <a:off x="3645860" y="3674734"/>
                  <a:ext cx="226339" cy="303964"/>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0" name="Rectangle 949">
                  <a:extLst>
                    <a:ext uri="{FF2B5EF4-FFF2-40B4-BE49-F238E27FC236}">
                      <a16:creationId xmlns:a16="http://schemas.microsoft.com/office/drawing/2014/main" id="{A42F3C10-4CEA-2346-ADDF-69D751DA9021}"/>
                    </a:ext>
                  </a:extLst>
                </p:cNvPr>
                <p:cNvSpPr/>
                <p:nvPr/>
              </p:nvSpPr>
              <p:spPr>
                <a:xfrm>
                  <a:off x="3872200" y="3674731"/>
                  <a:ext cx="226339" cy="303964"/>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1" name="Rectangle 950">
                  <a:extLst>
                    <a:ext uri="{FF2B5EF4-FFF2-40B4-BE49-F238E27FC236}">
                      <a16:creationId xmlns:a16="http://schemas.microsoft.com/office/drawing/2014/main" id="{D44C539B-09E6-A642-806B-AF51551CE6FE}"/>
                    </a:ext>
                  </a:extLst>
                </p:cNvPr>
                <p:cNvSpPr/>
                <p:nvPr/>
              </p:nvSpPr>
              <p:spPr>
                <a:xfrm>
                  <a:off x="4098540" y="3674723"/>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2" name="Rectangle 951">
                  <a:extLst>
                    <a:ext uri="{FF2B5EF4-FFF2-40B4-BE49-F238E27FC236}">
                      <a16:creationId xmlns:a16="http://schemas.microsoft.com/office/drawing/2014/main" id="{9EDEC1A4-4103-254D-80A5-589E1B66813D}"/>
                    </a:ext>
                  </a:extLst>
                </p:cNvPr>
                <p:cNvSpPr/>
                <p:nvPr/>
              </p:nvSpPr>
              <p:spPr>
                <a:xfrm>
                  <a:off x="4324878" y="3674727"/>
                  <a:ext cx="226339" cy="303964"/>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32" name="Group 931">
                <a:extLst>
                  <a:ext uri="{FF2B5EF4-FFF2-40B4-BE49-F238E27FC236}">
                    <a16:creationId xmlns:a16="http://schemas.microsoft.com/office/drawing/2014/main" id="{58280D9F-FE4D-1442-AC78-F44BD59DBC44}"/>
                  </a:ext>
                </a:extLst>
              </p:cNvPr>
              <p:cNvGrpSpPr/>
              <p:nvPr/>
            </p:nvGrpSpPr>
            <p:grpSpPr>
              <a:xfrm>
                <a:off x="1346312" y="6201369"/>
                <a:ext cx="2205284" cy="228488"/>
                <a:chOff x="2276764" y="3674723"/>
                <a:chExt cx="2274453" cy="304232"/>
              </a:xfrm>
              <a:solidFill>
                <a:schemeClr val="accent5">
                  <a:lumMod val="60000"/>
                  <a:lumOff val="40000"/>
                </a:schemeClr>
              </a:solidFill>
            </p:grpSpPr>
            <p:sp>
              <p:nvSpPr>
                <p:cNvPr id="933" name="Rectangle 932">
                  <a:extLst>
                    <a:ext uri="{FF2B5EF4-FFF2-40B4-BE49-F238E27FC236}">
                      <a16:creationId xmlns:a16="http://schemas.microsoft.com/office/drawing/2014/main" id="{692B35AD-4C46-FA47-8D34-C140643A71B7}"/>
                    </a:ext>
                  </a:extLst>
                </p:cNvPr>
                <p:cNvSpPr/>
                <p:nvPr/>
              </p:nvSpPr>
              <p:spPr>
                <a:xfrm>
                  <a:off x="2276764" y="3674726"/>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4" name="Rectangle 933">
                  <a:extLst>
                    <a:ext uri="{FF2B5EF4-FFF2-40B4-BE49-F238E27FC236}">
                      <a16:creationId xmlns:a16="http://schemas.microsoft.com/office/drawing/2014/main" id="{DE546AD0-AC09-D94F-9336-B5AA7B0531E4}"/>
                    </a:ext>
                  </a:extLst>
                </p:cNvPr>
                <p:cNvSpPr/>
                <p:nvPr/>
              </p:nvSpPr>
              <p:spPr>
                <a:xfrm>
                  <a:off x="2512534" y="3674726"/>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5" name="Rectangle 934">
                  <a:extLst>
                    <a:ext uri="{FF2B5EF4-FFF2-40B4-BE49-F238E27FC236}">
                      <a16:creationId xmlns:a16="http://schemas.microsoft.com/office/drawing/2014/main" id="{4A8CCDE8-C8A3-D949-A84C-A41B85017D41}"/>
                    </a:ext>
                  </a:extLst>
                </p:cNvPr>
                <p:cNvSpPr/>
                <p:nvPr/>
              </p:nvSpPr>
              <p:spPr>
                <a:xfrm>
                  <a:off x="2748304" y="3674726"/>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6" name="Rectangle 935">
                  <a:extLst>
                    <a:ext uri="{FF2B5EF4-FFF2-40B4-BE49-F238E27FC236}">
                      <a16:creationId xmlns:a16="http://schemas.microsoft.com/office/drawing/2014/main" id="{58861FB5-C04C-B845-AB83-A6C12D5A3343}"/>
                    </a:ext>
                  </a:extLst>
                </p:cNvPr>
                <p:cNvSpPr/>
                <p:nvPr/>
              </p:nvSpPr>
              <p:spPr>
                <a:xfrm>
                  <a:off x="2974644" y="3674992"/>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7" name="Rectangle 936">
                  <a:extLst>
                    <a:ext uri="{FF2B5EF4-FFF2-40B4-BE49-F238E27FC236}">
                      <a16:creationId xmlns:a16="http://schemas.microsoft.com/office/drawing/2014/main" id="{54BAA4F5-D4E0-D242-BD55-B1FFC9893BDE}"/>
                    </a:ext>
                  </a:extLst>
                </p:cNvPr>
                <p:cNvSpPr/>
                <p:nvPr/>
              </p:nvSpPr>
              <p:spPr>
                <a:xfrm>
                  <a:off x="3199949" y="3674726"/>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8" name="Rectangle 937">
                  <a:extLst>
                    <a:ext uri="{FF2B5EF4-FFF2-40B4-BE49-F238E27FC236}">
                      <a16:creationId xmlns:a16="http://schemas.microsoft.com/office/drawing/2014/main" id="{49B4A2AB-39A3-364F-B6CE-81AA9A99C04B}"/>
                    </a:ext>
                  </a:extLst>
                </p:cNvPr>
                <p:cNvSpPr/>
                <p:nvPr/>
              </p:nvSpPr>
              <p:spPr>
                <a:xfrm>
                  <a:off x="3426288" y="3674726"/>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9" name="Rectangle 938">
                  <a:extLst>
                    <a:ext uri="{FF2B5EF4-FFF2-40B4-BE49-F238E27FC236}">
                      <a16:creationId xmlns:a16="http://schemas.microsoft.com/office/drawing/2014/main" id="{91BDA42B-088D-994B-9E79-902B91B4CB54}"/>
                    </a:ext>
                  </a:extLst>
                </p:cNvPr>
                <p:cNvSpPr/>
                <p:nvPr/>
              </p:nvSpPr>
              <p:spPr>
                <a:xfrm>
                  <a:off x="3645860" y="3674728"/>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0" name="Rectangle 939">
                  <a:extLst>
                    <a:ext uri="{FF2B5EF4-FFF2-40B4-BE49-F238E27FC236}">
                      <a16:creationId xmlns:a16="http://schemas.microsoft.com/office/drawing/2014/main" id="{EB5E0AE1-3721-EF4E-88D8-78D4E5F94513}"/>
                    </a:ext>
                  </a:extLst>
                </p:cNvPr>
                <p:cNvSpPr/>
                <p:nvPr/>
              </p:nvSpPr>
              <p:spPr>
                <a:xfrm>
                  <a:off x="3872200" y="367473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1" name="Rectangle 940">
                  <a:extLst>
                    <a:ext uri="{FF2B5EF4-FFF2-40B4-BE49-F238E27FC236}">
                      <a16:creationId xmlns:a16="http://schemas.microsoft.com/office/drawing/2014/main" id="{C4E4D2B8-71B5-0E47-8411-E00AFFEC3364}"/>
                    </a:ext>
                  </a:extLst>
                </p:cNvPr>
                <p:cNvSpPr/>
                <p:nvPr/>
              </p:nvSpPr>
              <p:spPr>
                <a:xfrm>
                  <a:off x="4098540" y="3674726"/>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2" name="Rectangle 941">
                  <a:extLst>
                    <a:ext uri="{FF2B5EF4-FFF2-40B4-BE49-F238E27FC236}">
                      <a16:creationId xmlns:a16="http://schemas.microsoft.com/office/drawing/2014/main" id="{DA8C3714-A5C0-8242-932C-8DFD038A63CF}"/>
                    </a:ext>
                  </a:extLst>
                </p:cNvPr>
                <p:cNvSpPr/>
                <p:nvPr/>
              </p:nvSpPr>
              <p:spPr>
                <a:xfrm>
                  <a:off x="4324878" y="3674723"/>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874" name="Group 873">
              <a:extLst>
                <a:ext uri="{FF2B5EF4-FFF2-40B4-BE49-F238E27FC236}">
                  <a16:creationId xmlns:a16="http://schemas.microsoft.com/office/drawing/2014/main" id="{A3BA1AA9-1680-A842-9993-0FE18D653374}"/>
                </a:ext>
              </a:extLst>
            </p:cNvPr>
            <p:cNvGrpSpPr/>
            <p:nvPr/>
          </p:nvGrpSpPr>
          <p:grpSpPr>
            <a:xfrm rot="16200000">
              <a:off x="415200" y="5039753"/>
              <a:ext cx="2207483" cy="230013"/>
              <a:chOff x="2676020" y="4948005"/>
              <a:chExt cx="2207483" cy="230013"/>
            </a:xfrm>
          </p:grpSpPr>
          <p:grpSp>
            <p:nvGrpSpPr>
              <p:cNvPr id="912" name="Group 911">
                <a:extLst>
                  <a:ext uri="{FF2B5EF4-FFF2-40B4-BE49-F238E27FC236}">
                    <a16:creationId xmlns:a16="http://schemas.microsoft.com/office/drawing/2014/main" id="{EA5D1C34-F6D3-2F46-AB16-0756BF5DEA71}"/>
                  </a:ext>
                </a:extLst>
              </p:cNvPr>
              <p:cNvGrpSpPr/>
              <p:nvPr/>
            </p:nvGrpSpPr>
            <p:grpSpPr>
              <a:xfrm>
                <a:off x="2676020" y="4948005"/>
                <a:ext cx="1334024" cy="228602"/>
                <a:chOff x="5068087" y="2608729"/>
                <a:chExt cx="1334024" cy="228602"/>
              </a:xfrm>
            </p:grpSpPr>
            <p:sp>
              <p:nvSpPr>
                <p:cNvPr id="917" name="Rectangle 916">
                  <a:extLst>
                    <a:ext uri="{FF2B5EF4-FFF2-40B4-BE49-F238E27FC236}">
                      <a16:creationId xmlns:a16="http://schemas.microsoft.com/office/drawing/2014/main" id="{768B9DA8-B384-BF45-AB50-ACDD5CCC96DE}"/>
                    </a:ext>
                  </a:extLst>
                </p:cNvPr>
                <p:cNvSpPr/>
                <p:nvPr/>
              </p:nvSpPr>
              <p:spPr>
                <a:xfrm>
                  <a:off x="5068087" y="2609043"/>
                  <a:ext cx="228600"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8" name="Rectangle 917">
                  <a:extLst>
                    <a:ext uri="{FF2B5EF4-FFF2-40B4-BE49-F238E27FC236}">
                      <a16:creationId xmlns:a16="http://schemas.microsoft.com/office/drawing/2014/main" id="{4AAF206F-8B6A-6945-8B6D-66A13D039D62}"/>
                    </a:ext>
                  </a:extLst>
                </p:cNvPr>
                <p:cNvSpPr/>
                <p:nvPr/>
              </p:nvSpPr>
              <p:spPr>
                <a:xfrm>
                  <a:off x="5296687" y="2609043"/>
                  <a:ext cx="228600"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9" name="Rectangle 918">
                  <a:extLst>
                    <a:ext uri="{FF2B5EF4-FFF2-40B4-BE49-F238E27FC236}">
                      <a16:creationId xmlns:a16="http://schemas.microsoft.com/office/drawing/2014/main" id="{975E3CD2-C445-A84C-8580-68F4FB87B9E7}"/>
                    </a:ext>
                  </a:extLst>
                </p:cNvPr>
                <p:cNvSpPr/>
                <p:nvPr/>
              </p:nvSpPr>
              <p:spPr>
                <a:xfrm>
                  <a:off x="5525287" y="2609043"/>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0" name="Rectangle 919">
                  <a:extLst>
                    <a:ext uri="{FF2B5EF4-FFF2-40B4-BE49-F238E27FC236}">
                      <a16:creationId xmlns:a16="http://schemas.microsoft.com/office/drawing/2014/main" id="{59A0B5E9-2CC7-D14E-88A9-650393D79085}"/>
                    </a:ext>
                  </a:extLst>
                </p:cNvPr>
                <p:cNvSpPr/>
                <p:nvPr/>
              </p:nvSpPr>
              <p:spPr>
                <a:xfrm>
                  <a:off x="5744743" y="2608729"/>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1" name="Rectangle 920">
                  <a:extLst>
                    <a:ext uri="{FF2B5EF4-FFF2-40B4-BE49-F238E27FC236}">
                      <a16:creationId xmlns:a16="http://schemas.microsoft.com/office/drawing/2014/main" id="{C11160B1-ABF5-2841-BB21-C6FF17B54110}"/>
                    </a:ext>
                  </a:extLst>
                </p:cNvPr>
                <p:cNvSpPr/>
                <p:nvPr/>
              </p:nvSpPr>
              <p:spPr>
                <a:xfrm>
                  <a:off x="5963198" y="2609043"/>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2" name="Rectangle 921">
                  <a:extLst>
                    <a:ext uri="{FF2B5EF4-FFF2-40B4-BE49-F238E27FC236}">
                      <a16:creationId xmlns:a16="http://schemas.microsoft.com/office/drawing/2014/main" id="{962561F1-451C-214B-B403-A14DD7F546FA}"/>
                    </a:ext>
                  </a:extLst>
                </p:cNvPr>
                <p:cNvSpPr/>
                <p:nvPr/>
              </p:nvSpPr>
              <p:spPr>
                <a:xfrm>
                  <a:off x="6182655" y="2609045"/>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13" name="Rectangle 912">
                <a:extLst>
                  <a:ext uri="{FF2B5EF4-FFF2-40B4-BE49-F238E27FC236}">
                    <a16:creationId xmlns:a16="http://schemas.microsoft.com/office/drawing/2014/main" id="{40A98A69-C991-3048-90B7-EACBE1A5C11B}"/>
                  </a:ext>
                </a:extLst>
              </p:cNvPr>
              <p:cNvSpPr/>
              <p:nvPr/>
            </p:nvSpPr>
            <p:spPr>
              <a:xfrm>
                <a:off x="4005679" y="4949732"/>
                <a:ext cx="219456" cy="228286"/>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4" name="Rectangle 913">
                <a:extLst>
                  <a:ext uri="{FF2B5EF4-FFF2-40B4-BE49-F238E27FC236}">
                    <a16:creationId xmlns:a16="http://schemas.microsoft.com/office/drawing/2014/main" id="{8412574C-8472-F641-9DEE-5A37B4CC5878}"/>
                  </a:ext>
                </a:extLst>
              </p:cNvPr>
              <p:cNvSpPr/>
              <p:nvPr/>
            </p:nvSpPr>
            <p:spPr>
              <a:xfrm>
                <a:off x="4225135" y="4948005"/>
                <a:ext cx="219456" cy="228286"/>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5" name="Rectangle 914">
                <a:extLst>
                  <a:ext uri="{FF2B5EF4-FFF2-40B4-BE49-F238E27FC236}">
                    <a16:creationId xmlns:a16="http://schemas.microsoft.com/office/drawing/2014/main" id="{37D53F8D-CAF0-D944-A16E-924D3AA3B60D}"/>
                  </a:ext>
                </a:extLst>
              </p:cNvPr>
              <p:cNvSpPr/>
              <p:nvPr/>
            </p:nvSpPr>
            <p:spPr>
              <a:xfrm>
                <a:off x="4444591" y="4949732"/>
                <a:ext cx="219456" cy="228286"/>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6" name="Rectangle 915">
                <a:extLst>
                  <a:ext uri="{FF2B5EF4-FFF2-40B4-BE49-F238E27FC236}">
                    <a16:creationId xmlns:a16="http://schemas.microsoft.com/office/drawing/2014/main" id="{F49A709F-FFF2-2242-8030-4B25E86EECF1}"/>
                  </a:ext>
                </a:extLst>
              </p:cNvPr>
              <p:cNvSpPr/>
              <p:nvPr/>
            </p:nvSpPr>
            <p:spPr>
              <a:xfrm>
                <a:off x="4664047" y="4949732"/>
                <a:ext cx="219456" cy="228286"/>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75" name="TextBox 874">
              <a:extLst>
                <a:ext uri="{FF2B5EF4-FFF2-40B4-BE49-F238E27FC236}">
                  <a16:creationId xmlns:a16="http://schemas.microsoft.com/office/drawing/2014/main" id="{ED904DCA-5313-F64B-828D-9B5138D27186}"/>
                </a:ext>
              </a:extLst>
            </p:cNvPr>
            <p:cNvSpPr txBox="1"/>
            <p:nvPr/>
          </p:nvSpPr>
          <p:spPr>
            <a:xfrm>
              <a:off x="696392" y="4016350"/>
              <a:ext cx="620683" cy="430887"/>
            </a:xfrm>
            <a:prstGeom prst="rect">
              <a:avLst/>
            </a:prstGeom>
            <a:noFill/>
          </p:spPr>
          <p:txBody>
            <a:bodyPr wrap="none" rtlCol="0">
              <a:spAutoFit/>
            </a:bodyPr>
            <a:lstStyle/>
            <a:p>
              <a:r>
                <a:rPr lang="en-US" sz="2200" dirty="0">
                  <a:solidFill>
                    <a:srgbClr val="0000FF"/>
                  </a:solidFill>
                  <a:latin typeface="Verdana"/>
                  <a:cs typeface="Verdana"/>
                </a:rPr>
                <a:t>(4)</a:t>
              </a:r>
            </a:p>
          </p:txBody>
        </p:sp>
        <p:sp>
          <p:nvSpPr>
            <p:cNvPr id="876" name="TextBox 875">
              <a:extLst>
                <a:ext uri="{FF2B5EF4-FFF2-40B4-BE49-F238E27FC236}">
                  <a16:creationId xmlns:a16="http://schemas.microsoft.com/office/drawing/2014/main" id="{01105315-4F47-AA42-AA78-84D5BBC0B093}"/>
                </a:ext>
              </a:extLst>
            </p:cNvPr>
            <p:cNvSpPr txBox="1"/>
            <p:nvPr/>
          </p:nvSpPr>
          <p:spPr>
            <a:xfrm>
              <a:off x="2360490" y="4016026"/>
              <a:ext cx="620257" cy="430887"/>
            </a:xfrm>
            <a:prstGeom prst="rect">
              <a:avLst/>
            </a:prstGeom>
            <a:noFill/>
          </p:spPr>
          <p:txBody>
            <a:bodyPr wrap="none" rtlCol="0">
              <a:spAutoFit/>
            </a:bodyPr>
            <a:lstStyle/>
            <a:p>
              <a:r>
                <a:rPr lang="en-US" sz="2200" dirty="0">
                  <a:solidFill>
                    <a:srgbClr val="0000FF"/>
                  </a:solidFill>
                  <a:latin typeface="Verdana"/>
                  <a:cs typeface="Verdana"/>
                </a:rPr>
                <a:t>(5)</a:t>
              </a:r>
            </a:p>
          </p:txBody>
        </p:sp>
        <p:grpSp>
          <p:nvGrpSpPr>
            <p:cNvPr id="877" name="Group 876">
              <a:extLst>
                <a:ext uri="{FF2B5EF4-FFF2-40B4-BE49-F238E27FC236}">
                  <a16:creationId xmlns:a16="http://schemas.microsoft.com/office/drawing/2014/main" id="{AB195BCF-230B-F041-B097-A0391DB990B3}"/>
                </a:ext>
              </a:extLst>
            </p:cNvPr>
            <p:cNvGrpSpPr/>
            <p:nvPr/>
          </p:nvGrpSpPr>
          <p:grpSpPr>
            <a:xfrm rot="16200000">
              <a:off x="2408284" y="4796507"/>
              <a:ext cx="2217036" cy="669453"/>
              <a:chOff x="1070265" y="4843358"/>
              <a:chExt cx="2217036" cy="669453"/>
            </a:xfrm>
          </p:grpSpPr>
          <p:grpSp>
            <p:nvGrpSpPr>
              <p:cNvPr id="880" name="Group 879">
                <a:extLst>
                  <a:ext uri="{FF2B5EF4-FFF2-40B4-BE49-F238E27FC236}">
                    <a16:creationId xmlns:a16="http://schemas.microsoft.com/office/drawing/2014/main" id="{9745A83E-39F1-2247-A085-09EEC8ADC003}"/>
                  </a:ext>
                </a:extLst>
              </p:cNvPr>
              <p:cNvGrpSpPr/>
              <p:nvPr/>
            </p:nvGrpSpPr>
            <p:grpSpPr>
              <a:xfrm>
                <a:off x="1073549" y="5061363"/>
                <a:ext cx="2213752" cy="451448"/>
                <a:chOff x="1073549" y="5061363"/>
                <a:chExt cx="2213752" cy="451448"/>
              </a:xfrm>
            </p:grpSpPr>
            <p:grpSp>
              <p:nvGrpSpPr>
                <p:cNvPr id="891" name="Group 890">
                  <a:extLst>
                    <a:ext uri="{FF2B5EF4-FFF2-40B4-BE49-F238E27FC236}">
                      <a16:creationId xmlns:a16="http://schemas.microsoft.com/office/drawing/2014/main" id="{D4323D02-0892-474C-B560-6BB1D6636B17}"/>
                    </a:ext>
                  </a:extLst>
                </p:cNvPr>
                <p:cNvGrpSpPr/>
                <p:nvPr/>
              </p:nvGrpSpPr>
              <p:grpSpPr>
                <a:xfrm>
                  <a:off x="1073549" y="5283583"/>
                  <a:ext cx="2213752" cy="229228"/>
                  <a:chOff x="5051152" y="2600151"/>
                  <a:chExt cx="2213752" cy="229228"/>
                </a:xfrm>
              </p:grpSpPr>
              <p:sp>
                <p:nvSpPr>
                  <p:cNvPr id="902" name="Rectangle 901">
                    <a:extLst>
                      <a:ext uri="{FF2B5EF4-FFF2-40B4-BE49-F238E27FC236}">
                        <a16:creationId xmlns:a16="http://schemas.microsoft.com/office/drawing/2014/main" id="{CDF7E5E1-8559-CD46-B866-92C3E4F4F4A1}"/>
                      </a:ext>
                    </a:extLst>
                  </p:cNvPr>
                  <p:cNvSpPr/>
                  <p:nvPr/>
                </p:nvSpPr>
                <p:spPr>
                  <a:xfrm>
                    <a:off x="5051152" y="2601092"/>
                    <a:ext cx="228600"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3" name="Rectangle 902">
                    <a:extLst>
                      <a:ext uri="{FF2B5EF4-FFF2-40B4-BE49-F238E27FC236}">
                        <a16:creationId xmlns:a16="http://schemas.microsoft.com/office/drawing/2014/main" id="{0B825567-1DAD-3F47-9544-485775BDEEB7}"/>
                      </a:ext>
                    </a:extLst>
                  </p:cNvPr>
                  <p:cNvSpPr/>
                  <p:nvPr/>
                </p:nvSpPr>
                <p:spPr>
                  <a:xfrm>
                    <a:off x="5279752" y="2601092"/>
                    <a:ext cx="228600"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4" name="Rectangle 903">
                    <a:extLst>
                      <a:ext uri="{FF2B5EF4-FFF2-40B4-BE49-F238E27FC236}">
                        <a16:creationId xmlns:a16="http://schemas.microsoft.com/office/drawing/2014/main" id="{AC6CB545-D686-664A-824D-07D116D77F68}"/>
                      </a:ext>
                    </a:extLst>
                  </p:cNvPr>
                  <p:cNvSpPr/>
                  <p:nvPr/>
                </p:nvSpPr>
                <p:spPr>
                  <a:xfrm>
                    <a:off x="5508352" y="2601092"/>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5" name="Rectangle 904">
                    <a:extLst>
                      <a:ext uri="{FF2B5EF4-FFF2-40B4-BE49-F238E27FC236}">
                        <a16:creationId xmlns:a16="http://schemas.microsoft.com/office/drawing/2014/main" id="{10904617-834F-6943-BE47-B604F5AA846A}"/>
                      </a:ext>
                    </a:extLst>
                  </p:cNvPr>
                  <p:cNvSpPr/>
                  <p:nvPr/>
                </p:nvSpPr>
                <p:spPr>
                  <a:xfrm>
                    <a:off x="5729713" y="2600151"/>
                    <a:ext cx="219456" cy="228286"/>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6" name="Rectangle 905">
                    <a:extLst>
                      <a:ext uri="{FF2B5EF4-FFF2-40B4-BE49-F238E27FC236}">
                        <a16:creationId xmlns:a16="http://schemas.microsoft.com/office/drawing/2014/main" id="{99600AC6-A891-EA4C-8349-B8B6538A2CE9}"/>
                      </a:ext>
                    </a:extLst>
                  </p:cNvPr>
                  <p:cNvSpPr/>
                  <p:nvPr/>
                </p:nvSpPr>
                <p:spPr>
                  <a:xfrm>
                    <a:off x="5946262" y="2601093"/>
                    <a:ext cx="219456" cy="228286"/>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7" name="Rectangle 906">
                    <a:extLst>
                      <a:ext uri="{FF2B5EF4-FFF2-40B4-BE49-F238E27FC236}">
                        <a16:creationId xmlns:a16="http://schemas.microsoft.com/office/drawing/2014/main" id="{743BC84F-384F-3842-A29E-4F84A90DDEC1}"/>
                      </a:ext>
                    </a:extLst>
                  </p:cNvPr>
                  <p:cNvSpPr/>
                  <p:nvPr/>
                </p:nvSpPr>
                <p:spPr>
                  <a:xfrm>
                    <a:off x="6165718" y="2601093"/>
                    <a:ext cx="219456" cy="228286"/>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8" name="Rectangle 907">
                    <a:extLst>
                      <a:ext uri="{FF2B5EF4-FFF2-40B4-BE49-F238E27FC236}">
                        <a16:creationId xmlns:a16="http://schemas.microsoft.com/office/drawing/2014/main" id="{51D0FA31-E308-C74B-8B7A-6D6CF6CC4132}"/>
                      </a:ext>
                    </a:extLst>
                  </p:cNvPr>
                  <p:cNvSpPr/>
                  <p:nvPr/>
                </p:nvSpPr>
                <p:spPr>
                  <a:xfrm>
                    <a:off x="6387079" y="2601092"/>
                    <a:ext cx="219456" cy="228286"/>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9" name="Rectangle 908">
                    <a:extLst>
                      <a:ext uri="{FF2B5EF4-FFF2-40B4-BE49-F238E27FC236}">
                        <a16:creationId xmlns:a16="http://schemas.microsoft.com/office/drawing/2014/main" id="{37336DD5-62C9-5142-B973-FAE665A6392E}"/>
                      </a:ext>
                    </a:extLst>
                  </p:cNvPr>
                  <p:cNvSpPr/>
                  <p:nvPr/>
                </p:nvSpPr>
                <p:spPr>
                  <a:xfrm>
                    <a:off x="6606535" y="2601092"/>
                    <a:ext cx="219456" cy="228286"/>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0" name="Rectangle 909">
                    <a:extLst>
                      <a:ext uri="{FF2B5EF4-FFF2-40B4-BE49-F238E27FC236}">
                        <a16:creationId xmlns:a16="http://schemas.microsoft.com/office/drawing/2014/main" id="{B5D83CED-C355-C746-9D4C-13463F9D9FE3}"/>
                      </a:ext>
                    </a:extLst>
                  </p:cNvPr>
                  <p:cNvSpPr/>
                  <p:nvPr/>
                </p:nvSpPr>
                <p:spPr>
                  <a:xfrm>
                    <a:off x="6825992" y="2601092"/>
                    <a:ext cx="219456" cy="228286"/>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1" name="Rectangle 910">
                    <a:extLst>
                      <a:ext uri="{FF2B5EF4-FFF2-40B4-BE49-F238E27FC236}">
                        <a16:creationId xmlns:a16="http://schemas.microsoft.com/office/drawing/2014/main" id="{23BDF7BB-65C4-EF44-A1EF-E27AA548FEE3}"/>
                      </a:ext>
                    </a:extLst>
                  </p:cNvPr>
                  <p:cNvSpPr/>
                  <p:nvPr/>
                </p:nvSpPr>
                <p:spPr>
                  <a:xfrm>
                    <a:off x="7045448" y="2601092"/>
                    <a:ext cx="219456" cy="228286"/>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92" name="Rectangle 891">
                  <a:extLst>
                    <a:ext uri="{FF2B5EF4-FFF2-40B4-BE49-F238E27FC236}">
                      <a16:creationId xmlns:a16="http://schemas.microsoft.com/office/drawing/2014/main" id="{D85FF729-E39C-5F49-BE4A-B65F4FE77FE1}"/>
                    </a:ext>
                  </a:extLst>
                </p:cNvPr>
                <p:cNvSpPr/>
                <p:nvPr/>
              </p:nvSpPr>
              <p:spPr>
                <a:xfrm>
                  <a:off x="1073549" y="5062305"/>
                  <a:ext cx="228600"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3" name="Rectangle 892">
                  <a:extLst>
                    <a:ext uri="{FF2B5EF4-FFF2-40B4-BE49-F238E27FC236}">
                      <a16:creationId xmlns:a16="http://schemas.microsoft.com/office/drawing/2014/main" id="{DFBEA421-BB24-FA4F-B9D7-A8197D4EDA6A}"/>
                    </a:ext>
                  </a:extLst>
                </p:cNvPr>
                <p:cNvSpPr/>
                <p:nvPr/>
              </p:nvSpPr>
              <p:spPr>
                <a:xfrm>
                  <a:off x="1302149" y="5062305"/>
                  <a:ext cx="228600"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4" name="Rectangle 893">
                  <a:extLst>
                    <a:ext uri="{FF2B5EF4-FFF2-40B4-BE49-F238E27FC236}">
                      <a16:creationId xmlns:a16="http://schemas.microsoft.com/office/drawing/2014/main" id="{C7BCF7AE-468A-B74F-8611-547F6AA3F9D6}"/>
                    </a:ext>
                  </a:extLst>
                </p:cNvPr>
                <p:cNvSpPr/>
                <p:nvPr/>
              </p:nvSpPr>
              <p:spPr>
                <a:xfrm>
                  <a:off x="1530749" y="5062305"/>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5" name="Rectangle 894">
                  <a:extLst>
                    <a:ext uri="{FF2B5EF4-FFF2-40B4-BE49-F238E27FC236}">
                      <a16:creationId xmlns:a16="http://schemas.microsoft.com/office/drawing/2014/main" id="{0A8CB82E-7776-7748-AE34-D87F48341F7C}"/>
                    </a:ext>
                  </a:extLst>
                </p:cNvPr>
                <p:cNvSpPr/>
                <p:nvPr/>
              </p:nvSpPr>
              <p:spPr>
                <a:xfrm>
                  <a:off x="1752110" y="5061363"/>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6" name="Rectangle 895">
                  <a:extLst>
                    <a:ext uri="{FF2B5EF4-FFF2-40B4-BE49-F238E27FC236}">
                      <a16:creationId xmlns:a16="http://schemas.microsoft.com/office/drawing/2014/main" id="{804BC558-2200-7549-8263-14CA662FA793}"/>
                    </a:ext>
                  </a:extLst>
                </p:cNvPr>
                <p:cNvSpPr/>
                <p:nvPr/>
              </p:nvSpPr>
              <p:spPr>
                <a:xfrm>
                  <a:off x="1968659" y="5062305"/>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7" name="Rectangle 896">
                  <a:extLst>
                    <a:ext uri="{FF2B5EF4-FFF2-40B4-BE49-F238E27FC236}">
                      <a16:creationId xmlns:a16="http://schemas.microsoft.com/office/drawing/2014/main" id="{4DA0AA19-2407-BB4F-8DCC-708BEA486BE5}"/>
                    </a:ext>
                  </a:extLst>
                </p:cNvPr>
                <p:cNvSpPr/>
                <p:nvPr/>
              </p:nvSpPr>
              <p:spPr>
                <a:xfrm>
                  <a:off x="2188115" y="5062305"/>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8" name="Rectangle 897">
                  <a:extLst>
                    <a:ext uri="{FF2B5EF4-FFF2-40B4-BE49-F238E27FC236}">
                      <a16:creationId xmlns:a16="http://schemas.microsoft.com/office/drawing/2014/main" id="{3BD3F632-A614-B24A-87A1-F93D1495827C}"/>
                    </a:ext>
                  </a:extLst>
                </p:cNvPr>
                <p:cNvSpPr/>
                <p:nvPr/>
              </p:nvSpPr>
              <p:spPr>
                <a:xfrm>
                  <a:off x="2409476" y="5062305"/>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9" name="Rectangle 898">
                  <a:extLst>
                    <a:ext uri="{FF2B5EF4-FFF2-40B4-BE49-F238E27FC236}">
                      <a16:creationId xmlns:a16="http://schemas.microsoft.com/office/drawing/2014/main" id="{E07C703F-0882-1F46-AC83-6B3181BBBB25}"/>
                    </a:ext>
                  </a:extLst>
                </p:cNvPr>
                <p:cNvSpPr/>
                <p:nvPr/>
              </p:nvSpPr>
              <p:spPr>
                <a:xfrm>
                  <a:off x="2628932" y="5062305"/>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0" name="Rectangle 899">
                  <a:extLst>
                    <a:ext uri="{FF2B5EF4-FFF2-40B4-BE49-F238E27FC236}">
                      <a16:creationId xmlns:a16="http://schemas.microsoft.com/office/drawing/2014/main" id="{6C170F4B-F67D-414A-AE6C-A32F2CF1EEC3}"/>
                    </a:ext>
                  </a:extLst>
                </p:cNvPr>
                <p:cNvSpPr/>
                <p:nvPr/>
              </p:nvSpPr>
              <p:spPr>
                <a:xfrm>
                  <a:off x="2848389" y="5062305"/>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1" name="Rectangle 900">
                  <a:extLst>
                    <a:ext uri="{FF2B5EF4-FFF2-40B4-BE49-F238E27FC236}">
                      <a16:creationId xmlns:a16="http://schemas.microsoft.com/office/drawing/2014/main" id="{5A940399-958F-3947-8018-611819346562}"/>
                    </a:ext>
                  </a:extLst>
                </p:cNvPr>
                <p:cNvSpPr/>
                <p:nvPr/>
              </p:nvSpPr>
              <p:spPr>
                <a:xfrm>
                  <a:off x="3067844" y="5062305"/>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81" name="Rectangle 880">
                <a:extLst>
                  <a:ext uri="{FF2B5EF4-FFF2-40B4-BE49-F238E27FC236}">
                    <a16:creationId xmlns:a16="http://schemas.microsoft.com/office/drawing/2014/main" id="{5591D35A-0DAC-6D4B-9379-EFF862AB2D1C}"/>
                  </a:ext>
                </a:extLst>
              </p:cNvPr>
              <p:cNvSpPr/>
              <p:nvPr/>
            </p:nvSpPr>
            <p:spPr>
              <a:xfrm>
                <a:off x="1298865" y="4843358"/>
                <a:ext cx="228600"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2" name="Rectangle 881">
                <a:extLst>
                  <a:ext uri="{FF2B5EF4-FFF2-40B4-BE49-F238E27FC236}">
                    <a16:creationId xmlns:a16="http://schemas.microsoft.com/office/drawing/2014/main" id="{17E7E203-F2F3-0740-B7BF-215DA4EEA902}"/>
                  </a:ext>
                </a:extLst>
              </p:cNvPr>
              <p:cNvSpPr/>
              <p:nvPr/>
            </p:nvSpPr>
            <p:spPr>
              <a:xfrm>
                <a:off x="1528844" y="4843358"/>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3" name="Rectangle 882">
                <a:extLst>
                  <a:ext uri="{FF2B5EF4-FFF2-40B4-BE49-F238E27FC236}">
                    <a16:creationId xmlns:a16="http://schemas.microsoft.com/office/drawing/2014/main" id="{A496D03D-3D3C-C744-BC31-F6FA95619090}"/>
                  </a:ext>
                </a:extLst>
              </p:cNvPr>
              <p:cNvSpPr/>
              <p:nvPr/>
            </p:nvSpPr>
            <p:spPr>
              <a:xfrm>
                <a:off x="1750205" y="4855117"/>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4" name="Rectangle 883">
                <a:extLst>
                  <a:ext uri="{FF2B5EF4-FFF2-40B4-BE49-F238E27FC236}">
                    <a16:creationId xmlns:a16="http://schemas.microsoft.com/office/drawing/2014/main" id="{A6EA072A-A7AD-BF45-98E4-462CD535D830}"/>
                  </a:ext>
                </a:extLst>
              </p:cNvPr>
              <p:cNvSpPr/>
              <p:nvPr/>
            </p:nvSpPr>
            <p:spPr>
              <a:xfrm>
                <a:off x="1974705" y="4843359"/>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5" name="Rectangle 884">
                <a:extLst>
                  <a:ext uri="{FF2B5EF4-FFF2-40B4-BE49-F238E27FC236}">
                    <a16:creationId xmlns:a16="http://schemas.microsoft.com/office/drawing/2014/main" id="{9939BBDF-DD17-3541-A126-3C2E8F8A2332}"/>
                  </a:ext>
                </a:extLst>
              </p:cNvPr>
              <p:cNvSpPr/>
              <p:nvPr/>
            </p:nvSpPr>
            <p:spPr>
              <a:xfrm>
                <a:off x="2193298" y="4843359"/>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6" name="Rectangle 885">
                <a:extLst>
                  <a:ext uri="{FF2B5EF4-FFF2-40B4-BE49-F238E27FC236}">
                    <a16:creationId xmlns:a16="http://schemas.microsoft.com/office/drawing/2014/main" id="{397F6307-1A05-2A4B-BB99-84D6E16ADB7C}"/>
                  </a:ext>
                </a:extLst>
              </p:cNvPr>
              <p:cNvSpPr/>
              <p:nvPr/>
            </p:nvSpPr>
            <p:spPr>
              <a:xfrm>
                <a:off x="2407571" y="4843362"/>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7" name="Rectangle 886">
                <a:extLst>
                  <a:ext uri="{FF2B5EF4-FFF2-40B4-BE49-F238E27FC236}">
                    <a16:creationId xmlns:a16="http://schemas.microsoft.com/office/drawing/2014/main" id="{4DD207F3-9416-B244-B5D6-FB6713FFFB20}"/>
                  </a:ext>
                </a:extLst>
              </p:cNvPr>
              <p:cNvSpPr/>
              <p:nvPr/>
            </p:nvSpPr>
            <p:spPr>
              <a:xfrm>
                <a:off x="2627027" y="4843358"/>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8" name="Rectangle 887">
                <a:extLst>
                  <a:ext uri="{FF2B5EF4-FFF2-40B4-BE49-F238E27FC236}">
                    <a16:creationId xmlns:a16="http://schemas.microsoft.com/office/drawing/2014/main" id="{190EA109-5873-E24D-8218-E06F7DF3937A}"/>
                  </a:ext>
                </a:extLst>
              </p:cNvPr>
              <p:cNvSpPr/>
              <p:nvPr/>
            </p:nvSpPr>
            <p:spPr>
              <a:xfrm>
                <a:off x="2846484" y="4843358"/>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9" name="Rectangle 888">
                <a:extLst>
                  <a:ext uri="{FF2B5EF4-FFF2-40B4-BE49-F238E27FC236}">
                    <a16:creationId xmlns:a16="http://schemas.microsoft.com/office/drawing/2014/main" id="{4261B20D-A2F5-6A45-93AA-43DEB5576562}"/>
                  </a:ext>
                </a:extLst>
              </p:cNvPr>
              <p:cNvSpPr/>
              <p:nvPr/>
            </p:nvSpPr>
            <p:spPr>
              <a:xfrm>
                <a:off x="3066455" y="4843358"/>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0" name="Rectangle 889">
                <a:extLst>
                  <a:ext uri="{FF2B5EF4-FFF2-40B4-BE49-F238E27FC236}">
                    <a16:creationId xmlns:a16="http://schemas.microsoft.com/office/drawing/2014/main" id="{E0AD1C7F-D2DF-D540-89D3-0A8B580E04B8}"/>
                  </a:ext>
                </a:extLst>
              </p:cNvPr>
              <p:cNvSpPr/>
              <p:nvPr/>
            </p:nvSpPr>
            <p:spPr>
              <a:xfrm>
                <a:off x="1070265" y="4843359"/>
                <a:ext cx="228600"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78" name="TextBox 877">
              <a:extLst>
                <a:ext uri="{FF2B5EF4-FFF2-40B4-BE49-F238E27FC236}">
                  <a16:creationId xmlns:a16="http://schemas.microsoft.com/office/drawing/2014/main" id="{B089EDC8-C4C3-B945-B1B5-BEA73456D192}"/>
                </a:ext>
              </a:extLst>
            </p:cNvPr>
            <p:cNvSpPr txBox="1"/>
            <p:nvPr/>
          </p:nvSpPr>
          <p:spPr>
            <a:xfrm>
              <a:off x="4474762" y="4016350"/>
              <a:ext cx="620257" cy="430887"/>
            </a:xfrm>
            <a:prstGeom prst="rect">
              <a:avLst/>
            </a:prstGeom>
            <a:noFill/>
          </p:spPr>
          <p:txBody>
            <a:bodyPr wrap="none" rtlCol="0">
              <a:spAutoFit/>
            </a:bodyPr>
            <a:lstStyle/>
            <a:p>
              <a:r>
                <a:rPr lang="en-US" sz="2200" dirty="0">
                  <a:solidFill>
                    <a:srgbClr val="0000FF"/>
                  </a:solidFill>
                  <a:latin typeface="Verdana"/>
                  <a:cs typeface="Verdana"/>
                </a:rPr>
                <a:t>(6)</a:t>
              </a:r>
            </a:p>
          </p:txBody>
        </p:sp>
        <p:sp>
          <p:nvSpPr>
            <p:cNvPr id="879" name="TextBox 878">
              <a:extLst>
                <a:ext uri="{FF2B5EF4-FFF2-40B4-BE49-F238E27FC236}">
                  <a16:creationId xmlns:a16="http://schemas.microsoft.com/office/drawing/2014/main" id="{2498D9B3-26F5-4B43-8678-CE2D034D3FBA}"/>
                </a:ext>
              </a:extLst>
            </p:cNvPr>
            <p:cNvSpPr txBox="1"/>
            <p:nvPr/>
          </p:nvSpPr>
          <p:spPr>
            <a:xfrm>
              <a:off x="505232" y="3098767"/>
              <a:ext cx="5366213" cy="769441"/>
            </a:xfrm>
            <a:prstGeom prst="rect">
              <a:avLst/>
            </a:prstGeom>
            <a:noFill/>
          </p:spPr>
          <p:txBody>
            <a:bodyPr wrap="none" rtlCol="0">
              <a:spAutoFit/>
            </a:bodyPr>
            <a:lstStyle/>
            <a:p>
              <a:r>
                <a:rPr lang="en-US" sz="2200" dirty="0">
                  <a:solidFill>
                    <a:srgbClr val="0000FF"/>
                  </a:solidFill>
                  <a:latin typeface="Verdana"/>
                  <a:cs typeface="Verdana"/>
                </a:rPr>
                <a:t>Write the value of each shaded part </a:t>
              </a:r>
            </a:p>
            <a:p>
              <a:r>
                <a:rPr lang="en-US" sz="2200" dirty="0">
                  <a:solidFill>
                    <a:srgbClr val="0000FF"/>
                  </a:solidFill>
                  <a:latin typeface="Verdana"/>
                  <a:cs typeface="Verdana"/>
                </a:rPr>
                <a:t>and its word name.</a:t>
              </a:r>
            </a:p>
          </p:txBody>
        </p:sp>
      </p:grpSp>
    </p:spTree>
    <p:extLst>
      <p:ext uri="{BB962C8B-B14F-4D97-AF65-F5344CB8AC3E}">
        <p14:creationId xmlns:p14="http://schemas.microsoft.com/office/powerpoint/2010/main" val="293804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p>
            <a:r>
              <a:rPr lang="en-US" sz="2800" dirty="0"/>
              <a:t>CHANGING THE WHOLE AGAIN</a:t>
            </a:r>
          </a:p>
        </p:txBody>
      </p:sp>
      <p:sp>
        <p:nvSpPr>
          <p:cNvPr id="224" name="TextBox 223"/>
          <p:cNvSpPr txBox="1"/>
          <p:nvPr/>
        </p:nvSpPr>
        <p:spPr>
          <a:xfrm>
            <a:off x="430611" y="1189893"/>
            <a:ext cx="4866108" cy="769441"/>
          </a:xfrm>
          <a:prstGeom prst="rect">
            <a:avLst/>
          </a:prstGeom>
          <a:noFill/>
        </p:spPr>
        <p:txBody>
          <a:bodyPr wrap="square" rtlCol="0">
            <a:spAutoFit/>
          </a:bodyPr>
          <a:lstStyle/>
          <a:p>
            <a:r>
              <a:rPr lang="en-US" sz="2200" dirty="0">
                <a:solidFill>
                  <a:srgbClr val="000000"/>
                </a:solidFill>
                <a:latin typeface="Verdana"/>
                <a:cs typeface="Verdana"/>
              </a:rPr>
              <a:t>If the big square has a value of </a:t>
            </a:r>
          </a:p>
          <a:p>
            <a:r>
              <a:rPr lang="en-US" sz="2200" dirty="0">
                <a:solidFill>
                  <a:srgbClr val="000000"/>
                </a:solidFill>
                <a:latin typeface="Verdana"/>
                <a:cs typeface="Verdana"/>
              </a:rPr>
              <a:t>one square unit of area, then</a:t>
            </a:r>
          </a:p>
        </p:txBody>
      </p:sp>
      <p:grpSp>
        <p:nvGrpSpPr>
          <p:cNvPr id="14" name="Group 13">
            <a:extLst>
              <a:ext uri="{FF2B5EF4-FFF2-40B4-BE49-F238E27FC236}">
                <a16:creationId xmlns:a16="http://schemas.microsoft.com/office/drawing/2014/main" id="{F3384D24-2BAC-4955-A9C7-0E1F23491570}"/>
              </a:ext>
            </a:extLst>
          </p:cNvPr>
          <p:cNvGrpSpPr/>
          <p:nvPr/>
        </p:nvGrpSpPr>
        <p:grpSpPr>
          <a:xfrm>
            <a:off x="437298" y="2697105"/>
            <a:ext cx="7527217" cy="430887"/>
            <a:chOff x="437298" y="2692975"/>
            <a:chExt cx="7527217" cy="430887"/>
          </a:xfrm>
        </p:grpSpPr>
        <p:sp>
          <p:nvSpPr>
            <p:cNvPr id="226" name="TextBox 225">
              <a:extLst>
                <a:ext uri="{FF2B5EF4-FFF2-40B4-BE49-F238E27FC236}">
                  <a16:creationId xmlns:a16="http://schemas.microsoft.com/office/drawing/2014/main" id="{06AC069E-1DDA-B84A-B2F6-D952F25D4390}"/>
                </a:ext>
              </a:extLst>
            </p:cNvPr>
            <p:cNvSpPr txBox="1"/>
            <p:nvPr/>
          </p:nvSpPr>
          <p:spPr>
            <a:xfrm>
              <a:off x="437298" y="2692975"/>
              <a:ext cx="5726814" cy="430887"/>
            </a:xfrm>
            <a:prstGeom prst="rect">
              <a:avLst/>
            </a:prstGeom>
            <a:noFill/>
          </p:spPr>
          <p:txBody>
            <a:bodyPr wrap="none" rtlCol="0">
              <a:spAutoFit/>
            </a:bodyPr>
            <a:lstStyle/>
            <a:p>
              <a:r>
                <a:rPr lang="en-US" sz="2200" i="1" dirty="0">
                  <a:solidFill>
                    <a:srgbClr val="0000FF"/>
                  </a:solidFill>
                  <a:latin typeface="Verdana"/>
                  <a:cs typeface="Verdana"/>
                </a:rPr>
                <a:t>What is the value of the small square?</a:t>
              </a:r>
            </a:p>
          </p:txBody>
        </p:sp>
        <p:sp>
          <p:nvSpPr>
            <p:cNvPr id="132" name="Rectangle 131">
              <a:extLst>
                <a:ext uri="{FF2B5EF4-FFF2-40B4-BE49-F238E27FC236}">
                  <a16:creationId xmlns:a16="http://schemas.microsoft.com/office/drawing/2014/main" id="{84F4AD7D-6AA2-4EB2-AF69-0583D42DEA3D}"/>
                </a:ext>
              </a:extLst>
            </p:cNvPr>
            <p:cNvSpPr/>
            <p:nvPr/>
          </p:nvSpPr>
          <p:spPr>
            <a:xfrm>
              <a:off x="7873075" y="2918993"/>
              <a:ext cx="91440" cy="91440"/>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D8ED552-97E2-4CB1-80B5-7205354733F1}"/>
              </a:ext>
            </a:extLst>
          </p:cNvPr>
          <p:cNvGrpSpPr/>
          <p:nvPr/>
        </p:nvGrpSpPr>
        <p:grpSpPr>
          <a:xfrm>
            <a:off x="437298" y="2184655"/>
            <a:ext cx="7920917" cy="430887"/>
            <a:chOff x="-743802" y="2155125"/>
            <a:chExt cx="7920917" cy="430887"/>
          </a:xfrm>
        </p:grpSpPr>
        <p:sp>
          <p:nvSpPr>
            <p:cNvPr id="225" name="TextBox 224">
              <a:extLst>
                <a:ext uri="{FF2B5EF4-FFF2-40B4-BE49-F238E27FC236}">
                  <a16:creationId xmlns:a16="http://schemas.microsoft.com/office/drawing/2014/main" id="{158B705D-40E5-BD4A-AE02-EA9118B2B9EA}"/>
                </a:ext>
              </a:extLst>
            </p:cNvPr>
            <p:cNvSpPr txBox="1"/>
            <p:nvPr/>
          </p:nvSpPr>
          <p:spPr>
            <a:xfrm>
              <a:off x="-743802" y="2155125"/>
              <a:ext cx="4570748" cy="430887"/>
            </a:xfrm>
            <a:prstGeom prst="rect">
              <a:avLst/>
            </a:prstGeom>
            <a:noFill/>
          </p:spPr>
          <p:txBody>
            <a:bodyPr wrap="none" rtlCol="0">
              <a:spAutoFit/>
            </a:bodyPr>
            <a:lstStyle/>
            <a:p>
              <a:r>
                <a:rPr lang="en-US" sz="2200" i="1" dirty="0">
                  <a:solidFill>
                    <a:srgbClr val="0000FF"/>
                  </a:solidFill>
                  <a:latin typeface="Verdana"/>
                  <a:cs typeface="Verdana"/>
                </a:rPr>
                <a:t>What is the value of the stick?</a:t>
              </a:r>
            </a:p>
          </p:txBody>
        </p:sp>
        <p:grpSp>
          <p:nvGrpSpPr>
            <p:cNvPr id="133" name="Group 132">
              <a:extLst>
                <a:ext uri="{FF2B5EF4-FFF2-40B4-BE49-F238E27FC236}">
                  <a16:creationId xmlns:a16="http://schemas.microsoft.com/office/drawing/2014/main" id="{E43D9666-B4BC-4E15-BEB6-B6BED9C4CFAD}"/>
                </a:ext>
              </a:extLst>
            </p:cNvPr>
            <p:cNvGrpSpPr/>
            <p:nvPr/>
          </p:nvGrpSpPr>
          <p:grpSpPr>
            <a:xfrm>
              <a:off x="6079835" y="2335945"/>
              <a:ext cx="1097280" cy="91440"/>
              <a:chOff x="2276764" y="3684892"/>
              <a:chExt cx="2283186" cy="304381"/>
            </a:xfrm>
            <a:solidFill>
              <a:srgbClr val="FFFF00"/>
            </a:solidFill>
          </p:grpSpPr>
          <p:sp>
            <p:nvSpPr>
              <p:cNvPr id="134" name="Rectangle 133">
                <a:extLst>
                  <a:ext uri="{FF2B5EF4-FFF2-40B4-BE49-F238E27FC236}">
                    <a16:creationId xmlns:a16="http://schemas.microsoft.com/office/drawing/2014/main" id="{79D839CC-31E3-4916-A83A-086F938479DD}"/>
                  </a:ext>
                </a:extLst>
              </p:cNvPr>
              <p:cNvSpPr/>
              <p:nvPr/>
            </p:nvSpPr>
            <p:spPr>
              <a:xfrm>
                <a:off x="2276764" y="3685310"/>
                <a:ext cx="235770"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9544F8A1-B88E-4719-9497-EAB20AF3702F}"/>
                  </a:ext>
                </a:extLst>
              </p:cNvPr>
              <p:cNvSpPr/>
              <p:nvPr/>
            </p:nvSpPr>
            <p:spPr>
              <a:xfrm>
                <a:off x="2512534" y="3685310"/>
                <a:ext cx="235770"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D177F1B5-1559-4016-87CC-30FFF560982C}"/>
                  </a:ext>
                </a:extLst>
              </p:cNvPr>
              <p:cNvSpPr/>
              <p:nvPr/>
            </p:nvSpPr>
            <p:spPr>
              <a:xfrm>
                <a:off x="2748304"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D000C50F-285A-4A52-ACAB-F1EEB8BD1971}"/>
                  </a:ext>
                </a:extLst>
              </p:cNvPr>
              <p:cNvSpPr/>
              <p:nvPr/>
            </p:nvSpPr>
            <p:spPr>
              <a:xfrm>
                <a:off x="2974644" y="3684892"/>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9965A17-7C25-4CE0-88B3-EC63F2951692}"/>
                  </a:ext>
                </a:extLst>
              </p:cNvPr>
              <p:cNvSpPr/>
              <p:nvPr/>
            </p:nvSpPr>
            <p:spPr>
              <a:xfrm>
                <a:off x="3199949"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BC9F56BF-685C-4282-BF3A-8ACE2A850DAB}"/>
                  </a:ext>
                </a:extLst>
              </p:cNvPr>
              <p:cNvSpPr/>
              <p:nvPr/>
            </p:nvSpPr>
            <p:spPr>
              <a:xfrm>
                <a:off x="3426289"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EF898E59-D991-4DB0-9CFA-359F7522F9EF}"/>
                  </a:ext>
                </a:extLst>
              </p:cNvPr>
              <p:cNvSpPr/>
              <p:nvPr/>
            </p:nvSpPr>
            <p:spPr>
              <a:xfrm>
                <a:off x="3654593"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A1D7C1AD-A065-4239-B9BE-0E68F6B47DDC}"/>
                  </a:ext>
                </a:extLst>
              </p:cNvPr>
              <p:cNvSpPr/>
              <p:nvPr/>
            </p:nvSpPr>
            <p:spPr>
              <a:xfrm>
                <a:off x="3880932"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8DEE9E24-FF99-4BB9-9323-253926542BCD}"/>
                  </a:ext>
                </a:extLst>
              </p:cNvPr>
              <p:cNvSpPr/>
              <p:nvPr/>
            </p:nvSpPr>
            <p:spPr>
              <a:xfrm>
                <a:off x="4107272"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1ED5D14E-59D0-42A0-9794-B00737BBC6A0}"/>
                  </a:ext>
                </a:extLst>
              </p:cNvPr>
              <p:cNvSpPr/>
              <p:nvPr/>
            </p:nvSpPr>
            <p:spPr>
              <a:xfrm>
                <a:off x="4333611" y="3685308"/>
                <a:ext cx="226339" cy="303962"/>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44" name="Group 143">
            <a:extLst>
              <a:ext uri="{FF2B5EF4-FFF2-40B4-BE49-F238E27FC236}">
                <a16:creationId xmlns:a16="http://schemas.microsoft.com/office/drawing/2014/main" id="{83454315-F2AC-4A4F-83A4-153CAEA00E82}"/>
              </a:ext>
            </a:extLst>
          </p:cNvPr>
          <p:cNvGrpSpPr/>
          <p:nvPr/>
        </p:nvGrpSpPr>
        <p:grpSpPr>
          <a:xfrm>
            <a:off x="7271912" y="1109043"/>
            <a:ext cx="1097280" cy="1097280"/>
            <a:chOff x="1346312" y="4152235"/>
            <a:chExt cx="2213751" cy="2285372"/>
          </a:xfrm>
          <a:solidFill>
            <a:srgbClr val="FFFF00"/>
          </a:solidFill>
        </p:grpSpPr>
        <p:grpSp>
          <p:nvGrpSpPr>
            <p:cNvPr id="145" name="Group 144">
              <a:extLst>
                <a:ext uri="{FF2B5EF4-FFF2-40B4-BE49-F238E27FC236}">
                  <a16:creationId xmlns:a16="http://schemas.microsoft.com/office/drawing/2014/main" id="{AB558C1D-10B6-4BDF-AE85-FDD654E11743}"/>
                </a:ext>
              </a:extLst>
            </p:cNvPr>
            <p:cNvGrpSpPr/>
            <p:nvPr/>
          </p:nvGrpSpPr>
          <p:grpSpPr>
            <a:xfrm>
              <a:off x="1346312" y="4152235"/>
              <a:ext cx="2213751" cy="228600"/>
              <a:chOff x="2276764" y="3684892"/>
              <a:chExt cx="2283186" cy="304381"/>
            </a:xfrm>
            <a:grpFill/>
          </p:grpSpPr>
          <p:sp>
            <p:nvSpPr>
              <p:cNvPr id="250" name="Rectangle 249">
                <a:extLst>
                  <a:ext uri="{FF2B5EF4-FFF2-40B4-BE49-F238E27FC236}">
                    <a16:creationId xmlns:a16="http://schemas.microsoft.com/office/drawing/2014/main" id="{CEBA8DA1-ADEC-4972-BEB0-CE15EC641237}"/>
                  </a:ext>
                </a:extLst>
              </p:cNvPr>
              <p:cNvSpPr/>
              <p:nvPr/>
            </p:nvSpPr>
            <p:spPr>
              <a:xfrm>
                <a:off x="227676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Rectangle 250">
                <a:extLst>
                  <a:ext uri="{FF2B5EF4-FFF2-40B4-BE49-F238E27FC236}">
                    <a16:creationId xmlns:a16="http://schemas.microsoft.com/office/drawing/2014/main" id="{1579D537-CA7E-4D7D-86C9-DAAEA5A218F4}"/>
                  </a:ext>
                </a:extLst>
              </p:cNvPr>
              <p:cNvSpPr/>
              <p:nvPr/>
            </p:nvSpPr>
            <p:spPr>
              <a:xfrm>
                <a:off x="251253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Rectangle 251">
                <a:extLst>
                  <a:ext uri="{FF2B5EF4-FFF2-40B4-BE49-F238E27FC236}">
                    <a16:creationId xmlns:a16="http://schemas.microsoft.com/office/drawing/2014/main" id="{5821589B-0164-4E55-871A-986409AEC6E4}"/>
                  </a:ext>
                </a:extLst>
              </p:cNvPr>
              <p:cNvSpPr/>
              <p:nvPr/>
            </p:nvSpPr>
            <p:spPr>
              <a:xfrm>
                <a:off x="2748304"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Rectangle 252">
                <a:extLst>
                  <a:ext uri="{FF2B5EF4-FFF2-40B4-BE49-F238E27FC236}">
                    <a16:creationId xmlns:a16="http://schemas.microsoft.com/office/drawing/2014/main" id="{00550DA5-BA95-454E-9E01-355580C96A69}"/>
                  </a:ext>
                </a:extLst>
              </p:cNvPr>
              <p:cNvSpPr/>
              <p:nvPr/>
            </p:nvSpPr>
            <p:spPr>
              <a:xfrm>
                <a:off x="2974644" y="3684892"/>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Rectangle 253">
                <a:extLst>
                  <a:ext uri="{FF2B5EF4-FFF2-40B4-BE49-F238E27FC236}">
                    <a16:creationId xmlns:a16="http://schemas.microsoft.com/office/drawing/2014/main" id="{42066EDF-5628-4969-8664-4DEB4A7A5ED5}"/>
                  </a:ext>
                </a:extLst>
              </p:cNvPr>
              <p:cNvSpPr/>
              <p:nvPr/>
            </p:nvSpPr>
            <p:spPr>
              <a:xfrm>
                <a:off x="319994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2C45AE3D-90DA-4148-B9E2-19F6856CAB46}"/>
                  </a:ext>
                </a:extLst>
              </p:cNvPr>
              <p:cNvSpPr/>
              <p:nvPr/>
            </p:nvSpPr>
            <p:spPr>
              <a:xfrm>
                <a:off x="342628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A51D0FC0-7AC3-49EE-BAFF-7B194697691E}"/>
                  </a:ext>
                </a:extLst>
              </p:cNvPr>
              <p:cNvSpPr/>
              <p:nvPr/>
            </p:nvSpPr>
            <p:spPr>
              <a:xfrm>
                <a:off x="3654593"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308E791E-CD9D-4AEB-9EA2-4A17121A0037}"/>
                  </a:ext>
                </a:extLst>
              </p:cNvPr>
              <p:cNvSpPr/>
              <p:nvPr/>
            </p:nvSpPr>
            <p:spPr>
              <a:xfrm>
                <a:off x="388093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Rectangle 257">
                <a:extLst>
                  <a:ext uri="{FF2B5EF4-FFF2-40B4-BE49-F238E27FC236}">
                    <a16:creationId xmlns:a16="http://schemas.microsoft.com/office/drawing/2014/main" id="{7B426EC6-4C84-49D7-926E-6C253E77A5D5}"/>
                  </a:ext>
                </a:extLst>
              </p:cNvPr>
              <p:cNvSpPr/>
              <p:nvPr/>
            </p:nvSpPr>
            <p:spPr>
              <a:xfrm>
                <a:off x="410727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Rectangle 258">
                <a:extLst>
                  <a:ext uri="{FF2B5EF4-FFF2-40B4-BE49-F238E27FC236}">
                    <a16:creationId xmlns:a16="http://schemas.microsoft.com/office/drawing/2014/main" id="{2E8300CB-1A83-45DD-BE9C-0834ACA86FCC}"/>
                  </a:ext>
                </a:extLst>
              </p:cNvPr>
              <p:cNvSpPr/>
              <p:nvPr/>
            </p:nvSpPr>
            <p:spPr>
              <a:xfrm>
                <a:off x="4333611"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666AF39C-BB5C-4763-85CD-D6CA365A45A1}"/>
                </a:ext>
              </a:extLst>
            </p:cNvPr>
            <p:cNvGrpSpPr/>
            <p:nvPr/>
          </p:nvGrpSpPr>
          <p:grpSpPr>
            <a:xfrm>
              <a:off x="1346312" y="4380835"/>
              <a:ext cx="2213751" cy="228600"/>
              <a:chOff x="2276764" y="3684892"/>
              <a:chExt cx="2283186" cy="304381"/>
            </a:xfrm>
            <a:grpFill/>
          </p:grpSpPr>
          <p:sp>
            <p:nvSpPr>
              <p:cNvPr id="240" name="Rectangle 239">
                <a:extLst>
                  <a:ext uri="{FF2B5EF4-FFF2-40B4-BE49-F238E27FC236}">
                    <a16:creationId xmlns:a16="http://schemas.microsoft.com/office/drawing/2014/main" id="{5E7E33FC-58BC-4486-A2EA-65936AD6603C}"/>
                  </a:ext>
                </a:extLst>
              </p:cNvPr>
              <p:cNvSpPr/>
              <p:nvPr/>
            </p:nvSpPr>
            <p:spPr>
              <a:xfrm>
                <a:off x="227676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Rectangle 240">
                <a:extLst>
                  <a:ext uri="{FF2B5EF4-FFF2-40B4-BE49-F238E27FC236}">
                    <a16:creationId xmlns:a16="http://schemas.microsoft.com/office/drawing/2014/main" id="{2FC13AC5-112B-4A9F-A61C-24E8C01CFCD8}"/>
                  </a:ext>
                </a:extLst>
              </p:cNvPr>
              <p:cNvSpPr/>
              <p:nvPr/>
            </p:nvSpPr>
            <p:spPr>
              <a:xfrm>
                <a:off x="251253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Rectangle 241">
                <a:extLst>
                  <a:ext uri="{FF2B5EF4-FFF2-40B4-BE49-F238E27FC236}">
                    <a16:creationId xmlns:a16="http://schemas.microsoft.com/office/drawing/2014/main" id="{00EB80E0-F6D5-470B-AFC7-2E984C4C6CF4}"/>
                  </a:ext>
                </a:extLst>
              </p:cNvPr>
              <p:cNvSpPr/>
              <p:nvPr/>
            </p:nvSpPr>
            <p:spPr>
              <a:xfrm>
                <a:off x="2748304"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Rectangle 242">
                <a:extLst>
                  <a:ext uri="{FF2B5EF4-FFF2-40B4-BE49-F238E27FC236}">
                    <a16:creationId xmlns:a16="http://schemas.microsoft.com/office/drawing/2014/main" id="{DB81D4D9-E7E4-4B46-B952-831B46AEBB9B}"/>
                  </a:ext>
                </a:extLst>
              </p:cNvPr>
              <p:cNvSpPr/>
              <p:nvPr/>
            </p:nvSpPr>
            <p:spPr>
              <a:xfrm>
                <a:off x="2974644" y="3684892"/>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57106F09-E93D-4B99-A805-9ED4B816EBAA}"/>
                  </a:ext>
                </a:extLst>
              </p:cNvPr>
              <p:cNvSpPr/>
              <p:nvPr/>
            </p:nvSpPr>
            <p:spPr>
              <a:xfrm>
                <a:off x="319994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Rectangle 244">
                <a:extLst>
                  <a:ext uri="{FF2B5EF4-FFF2-40B4-BE49-F238E27FC236}">
                    <a16:creationId xmlns:a16="http://schemas.microsoft.com/office/drawing/2014/main" id="{7830025A-55D3-4287-8F12-750F150D79AF}"/>
                  </a:ext>
                </a:extLst>
              </p:cNvPr>
              <p:cNvSpPr/>
              <p:nvPr/>
            </p:nvSpPr>
            <p:spPr>
              <a:xfrm>
                <a:off x="342628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Rectangle 245">
                <a:extLst>
                  <a:ext uri="{FF2B5EF4-FFF2-40B4-BE49-F238E27FC236}">
                    <a16:creationId xmlns:a16="http://schemas.microsoft.com/office/drawing/2014/main" id="{1350001E-DB25-4D54-BCCC-784E5A16E16D}"/>
                  </a:ext>
                </a:extLst>
              </p:cNvPr>
              <p:cNvSpPr/>
              <p:nvPr/>
            </p:nvSpPr>
            <p:spPr>
              <a:xfrm>
                <a:off x="3654593"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Rectangle 246">
                <a:extLst>
                  <a:ext uri="{FF2B5EF4-FFF2-40B4-BE49-F238E27FC236}">
                    <a16:creationId xmlns:a16="http://schemas.microsoft.com/office/drawing/2014/main" id="{D05614D5-C53A-4165-855E-9E8A083895FD}"/>
                  </a:ext>
                </a:extLst>
              </p:cNvPr>
              <p:cNvSpPr/>
              <p:nvPr/>
            </p:nvSpPr>
            <p:spPr>
              <a:xfrm>
                <a:off x="388093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Rectangle 247">
                <a:extLst>
                  <a:ext uri="{FF2B5EF4-FFF2-40B4-BE49-F238E27FC236}">
                    <a16:creationId xmlns:a16="http://schemas.microsoft.com/office/drawing/2014/main" id="{6AAE1B1E-C79F-4A95-94EB-1526F3D63B07}"/>
                  </a:ext>
                </a:extLst>
              </p:cNvPr>
              <p:cNvSpPr/>
              <p:nvPr/>
            </p:nvSpPr>
            <p:spPr>
              <a:xfrm>
                <a:off x="410727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Rectangle 248">
                <a:extLst>
                  <a:ext uri="{FF2B5EF4-FFF2-40B4-BE49-F238E27FC236}">
                    <a16:creationId xmlns:a16="http://schemas.microsoft.com/office/drawing/2014/main" id="{28857C27-A07F-4E77-9D3F-0F1F9D1626D8}"/>
                  </a:ext>
                </a:extLst>
              </p:cNvPr>
              <p:cNvSpPr/>
              <p:nvPr/>
            </p:nvSpPr>
            <p:spPr>
              <a:xfrm>
                <a:off x="4333611"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7" name="Group 146">
              <a:extLst>
                <a:ext uri="{FF2B5EF4-FFF2-40B4-BE49-F238E27FC236}">
                  <a16:creationId xmlns:a16="http://schemas.microsoft.com/office/drawing/2014/main" id="{94162FC5-BA67-4BDC-9554-355EDFE8C873}"/>
                </a:ext>
              </a:extLst>
            </p:cNvPr>
            <p:cNvGrpSpPr/>
            <p:nvPr/>
          </p:nvGrpSpPr>
          <p:grpSpPr>
            <a:xfrm>
              <a:off x="1346312" y="4609435"/>
              <a:ext cx="2213751" cy="228600"/>
              <a:chOff x="2276764" y="3684892"/>
              <a:chExt cx="2283186" cy="304381"/>
            </a:xfrm>
            <a:grpFill/>
          </p:grpSpPr>
          <p:sp>
            <p:nvSpPr>
              <p:cNvPr id="230" name="Rectangle 229">
                <a:extLst>
                  <a:ext uri="{FF2B5EF4-FFF2-40B4-BE49-F238E27FC236}">
                    <a16:creationId xmlns:a16="http://schemas.microsoft.com/office/drawing/2014/main" id="{C8C41D3B-6D5D-49A7-BA51-A7D6CB7C25B4}"/>
                  </a:ext>
                </a:extLst>
              </p:cNvPr>
              <p:cNvSpPr/>
              <p:nvPr/>
            </p:nvSpPr>
            <p:spPr>
              <a:xfrm>
                <a:off x="227676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5B9CDD65-0C45-4C1D-9D64-43FA75772C48}"/>
                  </a:ext>
                </a:extLst>
              </p:cNvPr>
              <p:cNvSpPr/>
              <p:nvPr/>
            </p:nvSpPr>
            <p:spPr>
              <a:xfrm>
                <a:off x="251253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id="{91265FD3-7321-4E72-8140-EC073F8C58DA}"/>
                  </a:ext>
                </a:extLst>
              </p:cNvPr>
              <p:cNvSpPr/>
              <p:nvPr/>
            </p:nvSpPr>
            <p:spPr>
              <a:xfrm>
                <a:off x="2748304"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68444CD4-CF75-471E-AFCE-421FE749DCA5}"/>
                  </a:ext>
                </a:extLst>
              </p:cNvPr>
              <p:cNvSpPr/>
              <p:nvPr/>
            </p:nvSpPr>
            <p:spPr>
              <a:xfrm>
                <a:off x="2974644" y="3684892"/>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40713176-01B5-49F9-A4C8-F121556F44CD}"/>
                  </a:ext>
                </a:extLst>
              </p:cNvPr>
              <p:cNvSpPr/>
              <p:nvPr/>
            </p:nvSpPr>
            <p:spPr>
              <a:xfrm>
                <a:off x="319994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Rectangle 234">
                <a:extLst>
                  <a:ext uri="{FF2B5EF4-FFF2-40B4-BE49-F238E27FC236}">
                    <a16:creationId xmlns:a16="http://schemas.microsoft.com/office/drawing/2014/main" id="{6F45ADB6-D161-427E-8470-45022F1094F4}"/>
                  </a:ext>
                </a:extLst>
              </p:cNvPr>
              <p:cNvSpPr/>
              <p:nvPr/>
            </p:nvSpPr>
            <p:spPr>
              <a:xfrm>
                <a:off x="342628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Rectangle 235">
                <a:extLst>
                  <a:ext uri="{FF2B5EF4-FFF2-40B4-BE49-F238E27FC236}">
                    <a16:creationId xmlns:a16="http://schemas.microsoft.com/office/drawing/2014/main" id="{289D4BF5-08FF-4F94-BEBE-C453019D6B77}"/>
                  </a:ext>
                </a:extLst>
              </p:cNvPr>
              <p:cNvSpPr/>
              <p:nvPr/>
            </p:nvSpPr>
            <p:spPr>
              <a:xfrm>
                <a:off x="3654593"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id="{3AD6379D-1BDA-4E6F-8941-CC47377090D8}"/>
                  </a:ext>
                </a:extLst>
              </p:cNvPr>
              <p:cNvSpPr/>
              <p:nvPr/>
            </p:nvSpPr>
            <p:spPr>
              <a:xfrm>
                <a:off x="388093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Rectangle 237">
                <a:extLst>
                  <a:ext uri="{FF2B5EF4-FFF2-40B4-BE49-F238E27FC236}">
                    <a16:creationId xmlns:a16="http://schemas.microsoft.com/office/drawing/2014/main" id="{F67580C8-6599-4FA3-B03D-30FEEEB04BB9}"/>
                  </a:ext>
                </a:extLst>
              </p:cNvPr>
              <p:cNvSpPr/>
              <p:nvPr/>
            </p:nvSpPr>
            <p:spPr>
              <a:xfrm>
                <a:off x="410727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Rectangle 238">
                <a:extLst>
                  <a:ext uri="{FF2B5EF4-FFF2-40B4-BE49-F238E27FC236}">
                    <a16:creationId xmlns:a16="http://schemas.microsoft.com/office/drawing/2014/main" id="{64476D6C-EC44-4361-9914-6EE2951D63C6}"/>
                  </a:ext>
                </a:extLst>
              </p:cNvPr>
              <p:cNvSpPr/>
              <p:nvPr/>
            </p:nvSpPr>
            <p:spPr>
              <a:xfrm>
                <a:off x="4333611"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92DAB6CD-75D6-464A-893D-05F8EFD75B36}"/>
                </a:ext>
              </a:extLst>
            </p:cNvPr>
            <p:cNvGrpSpPr/>
            <p:nvPr/>
          </p:nvGrpSpPr>
          <p:grpSpPr>
            <a:xfrm>
              <a:off x="1346312" y="4837721"/>
              <a:ext cx="2213751" cy="228600"/>
              <a:chOff x="2276764" y="3684892"/>
              <a:chExt cx="2283186" cy="304381"/>
            </a:xfrm>
            <a:grpFill/>
          </p:grpSpPr>
          <p:sp>
            <p:nvSpPr>
              <p:cNvPr id="216" name="Rectangle 215">
                <a:extLst>
                  <a:ext uri="{FF2B5EF4-FFF2-40B4-BE49-F238E27FC236}">
                    <a16:creationId xmlns:a16="http://schemas.microsoft.com/office/drawing/2014/main" id="{F057C89A-BB30-43D8-871D-101E04086C39}"/>
                  </a:ext>
                </a:extLst>
              </p:cNvPr>
              <p:cNvSpPr/>
              <p:nvPr/>
            </p:nvSpPr>
            <p:spPr>
              <a:xfrm>
                <a:off x="227676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20D6AEA3-0401-4FC8-BCBB-C7A6CFD10BD6}"/>
                  </a:ext>
                </a:extLst>
              </p:cNvPr>
              <p:cNvSpPr/>
              <p:nvPr/>
            </p:nvSpPr>
            <p:spPr>
              <a:xfrm>
                <a:off x="251253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29B5EE23-4922-473D-9DF2-336433D8E45B}"/>
                  </a:ext>
                </a:extLst>
              </p:cNvPr>
              <p:cNvSpPr/>
              <p:nvPr/>
            </p:nvSpPr>
            <p:spPr>
              <a:xfrm>
                <a:off x="2748304"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88805A7E-A7D6-429D-AC48-887D8874FF2B}"/>
                  </a:ext>
                </a:extLst>
              </p:cNvPr>
              <p:cNvSpPr/>
              <p:nvPr/>
            </p:nvSpPr>
            <p:spPr>
              <a:xfrm>
                <a:off x="2974644" y="3684892"/>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BAFF12E5-F174-4D94-ACDD-45AAC5037ED7}"/>
                  </a:ext>
                </a:extLst>
              </p:cNvPr>
              <p:cNvSpPr/>
              <p:nvPr/>
            </p:nvSpPr>
            <p:spPr>
              <a:xfrm>
                <a:off x="319994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Rectangle 221">
                <a:extLst>
                  <a:ext uri="{FF2B5EF4-FFF2-40B4-BE49-F238E27FC236}">
                    <a16:creationId xmlns:a16="http://schemas.microsoft.com/office/drawing/2014/main" id="{BE997172-E020-46F5-8877-0C4B394E6C79}"/>
                  </a:ext>
                </a:extLst>
              </p:cNvPr>
              <p:cNvSpPr/>
              <p:nvPr/>
            </p:nvSpPr>
            <p:spPr>
              <a:xfrm>
                <a:off x="342628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Rectangle 222">
                <a:extLst>
                  <a:ext uri="{FF2B5EF4-FFF2-40B4-BE49-F238E27FC236}">
                    <a16:creationId xmlns:a16="http://schemas.microsoft.com/office/drawing/2014/main" id="{D0F8FDF4-BD12-4EDD-BB81-A4F809FFBFB3}"/>
                  </a:ext>
                </a:extLst>
              </p:cNvPr>
              <p:cNvSpPr/>
              <p:nvPr/>
            </p:nvSpPr>
            <p:spPr>
              <a:xfrm>
                <a:off x="3654593"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CC099A80-A0C2-41D0-AE1A-FF8AA5581C21}"/>
                  </a:ext>
                </a:extLst>
              </p:cNvPr>
              <p:cNvSpPr/>
              <p:nvPr/>
            </p:nvSpPr>
            <p:spPr>
              <a:xfrm>
                <a:off x="388093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33F85319-1C6B-4AF3-A51D-60F76C8EC1A9}"/>
                  </a:ext>
                </a:extLst>
              </p:cNvPr>
              <p:cNvSpPr/>
              <p:nvPr/>
            </p:nvSpPr>
            <p:spPr>
              <a:xfrm>
                <a:off x="410727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8308C5FA-9489-4D74-A912-A6B741854232}"/>
                  </a:ext>
                </a:extLst>
              </p:cNvPr>
              <p:cNvSpPr/>
              <p:nvPr/>
            </p:nvSpPr>
            <p:spPr>
              <a:xfrm>
                <a:off x="4333611"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C24A6B2C-5F76-4C29-A698-CF3E98909293}"/>
                </a:ext>
              </a:extLst>
            </p:cNvPr>
            <p:cNvGrpSpPr/>
            <p:nvPr/>
          </p:nvGrpSpPr>
          <p:grpSpPr>
            <a:xfrm>
              <a:off x="1346312" y="5066007"/>
              <a:ext cx="2213751" cy="228600"/>
              <a:chOff x="2276764" y="3684892"/>
              <a:chExt cx="2283186" cy="304381"/>
            </a:xfrm>
            <a:grpFill/>
          </p:grpSpPr>
          <p:sp>
            <p:nvSpPr>
              <p:cNvPr id="206" name="Rectangle 205">
                <a:extLst>
                  <a:ext uri="{FF2B5EF4-FFF2-40B4-BE49-F238E27FC236}">
                    <a16:creationId xmlns:a16="http://schemas.microsoft.com/office/drawing/2014/main" id="{4E5A4DB7-B263-4F2C-A39B-DE403F72871B}"/>
                  </a:ext>
                </a:extLst>
              </p:cNvPr>
              <p:cNvSpPr/>
              <p:nvPr/>
            </p:nvSpPr>
            <p:spPr>
              <a:xfrm>
                <a:off x="227676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23D20C3F-690C-4D17-8A2F-866D77F76ACA}"/>
                  </a:ext>
                </a:extLst>
              </p:cNvPr>
              <p:cNvSpPr/>
              <p:nvPr/>
            </p:nvSpPr>
            <p:spPr>
              <a:xfrm>
                <a:off x="251253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2F7A031C-BED1-494D-BEB3-ED04D5504134}"/>
                  </a:ext>
                </a:extLst>
              </p:cNvPr>
              <p:cNvSpPr/>
              <p:nvPr/>
            </p:nvSpPr>
            <p:spPr>
              <a:xfrm>
                <a:off x="2748304"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C837A80E-6095-47D1-B76D-99B2D0C4A807}"/>
                  </a:ext>
                </a:extLst>
              </p:cNvPr>
              <p:cNvSpPr/>
              <p:nvPr/>
            </p:nvSpPr>
            <p:spPr>
              <a:xfrm>
                <a:off x="2974644" y="3684892"/>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1C9BE5C7-61F1-44A7-90DD-18FAB891CB0F}"/>
                  </a:ext>
                </a:extLst>
              </p:cNvPr>
              <p:cNvSpPr/>
              <p:nvPr/>
            </p:nvSpPr>
            <p:spPr>
              <a:xfrm>
                <a:off x="319994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5BAD07EE-F065-4C3C-8BED-AFD1E75EBB6C}"/>
                  </a:ext>
                </a:extLst>
              </p:cNvPr>
              <p:cNvSpPr/>
              <p:nvPr/>
            </p:nvSpPr>
            <p:spPr>
              <a:xfrm>
                <a:off x="342628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F17E8B6C-DDDA-4727-A885-674AD5ECFA11}"/>
                  </a:ext>
                </a:extLst>
              </p:cNvPr>
              <p:cNvSpPr/>
              <p:nvPr/>
            </p:nvSpPr>
            <p:spPr>
              <a:xfrm>
                <a:off x="3654593"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CC7BF77E-5FD9-45C3-B1DE-9A738F14426D}"/>
                  </a:ext>
                </a:extLst>
              </p:cNvPr>
              <p:cNvSpPr/>
              <p:nvPr/>
            </p:nvSpPr>
            <p:spPr>
              <a:xfrm>
                <a:off x="388093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00337773-4906-4DCB-B9AD-D4024C4E4D67}"/>
                  </a:ext>
                </a:extLst>
              </p:cNvPr>
              <p:cNvSpPr/>
              <p:nvPr/>
            </p:nvSpPr>
            <p:spPr>
              <a:xfrm>
                <a:off x="410727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a:extLst>
                  <a:ext uri="{FF2B5EF4-FFF2-40B4-BE49-F238E27FC236}">
                    <a16:creationId xmlns:a16="http://schemas.microsoft.com/office/drawing/2014/main" id="{09DF801E-A7E9-4B74-B9C4-25AD98BC81C7}"/>
                  </a:ext>
                </a:extLst>
              </p:cNvPr>
              <p:cNvSpPr/>
              <p:nvPr/>
            </p:nvSpPr>
            <p:spPr>
              <a:xfrm>
                <a:off x="4333611"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0" name="Group 149">
              <a:extLst>
                <a:ext uri="{FF2B5EF4-FFF2-40B4-BE49-F238E27FC236}">
                  <a16:creationId xmlns:a16="http://schemas.microsoft.com/office/drawing/2014/main" id="{F94490AE-CD6B-4E81-BC1B-697D17D21326}"/>
                </a:ext>
              </a:extLst>
            </p:cNvPr>
            <p:cNvGrpSpPr/>
            <p:nvPr/>
          </p:nvGrpSpPr>
          <p:grpSpPr>
            <a:xfrm>
              <a:off x="1346312" y="5295549"/>
              <a:ext cx="2213751" cy="228600"/>
              <a:chOff x="2276764" y="3684892"/>
              <a:chExt cx="2283186" cy="304381"/>
            </a:xfrm>
            <a:grpFill/>
          </p:grpSpPr>
          <p:sp>
            <p:nvSpPr>
              <p:cNvPr id="196" name="Rectangle 195">
                <a:extLst>
                  <a:ext uri="{FF2B5EF4-FFF2-40B4-BE49-F238E27FC236}">
                    <a16:creationId xmlns:a16="http://schemas.microsoft.com/office/drawing/2014/main" id="{48165D0F-5562-4D60-9177-559604B0BC45}"/>
                  </a:ext>
                </a:extLst>
              </p:cNvPr>
              <p:cNvSpPr/>
              <p:nvPr/>
            </p:nvSpPr>
            <p:spPr>
              <a:xfrm>
                <a:off x="227676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CD0AE42C-3FF1-42CB-BBF0-17EF1844CE7A}"/>
                  </a:ext>
                </a:extLst>
              </p:cNvPr>
              <p:cNvSpPr/>
              <p:nvPr/>
            </p:nvSpPr>
            <p:spPr>
              <a:xfrm>
                <a:off x="251253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0C4B7F90-B68B-455C-AD27-A647D3B56695}"/>
                  </a:ext>
                </a:extLst>
              </p:cNvPr>
              <p:cNvSpPr/>
              <p:nvPr/>
            </p:nvSpPr>
            <p:spPr>
              <a:xfrm>
                <a:off x="2748304"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87023DA8-43FA-4528-88E2-B715AB6E5B25}"/>
                  </a:ext>
                </a:extLst>
              </p:cNvPr>
              <p:cNvSpPr/>
              <p:nvPr/>
            </p:nvSpPr>
            <p:spPr>
              <a:xfrm>
                <a:off x="2974644" y="3684892"/>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10E70B41-74A4-41AD-96B9-283EBD6E676A}"/>
                  </a:ext>
                </a:extLst>
              </p:cNvPr>
              <p:cNvSpPr/>
              <p:nvPr/>
            </p:nvSpPr>
            <p:spPr>
              <a:xfrm>
                <a:off x="319994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B034B482-08FD-4DC8-8403-698EE0BA0AB3}"/>
                  </a:ext>
                </a:extLst>
              </p:cNvPr>
              <p:cNvSpPr/>
              <p:nvPr/>
            </p:nvSpPr>
            <p:spPr>
              <a:xfrm>
                <a:off x="342628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80DB37AE-BCFE-47F6-A01F-96C153256C27}"/>
                  </a:ext>
                </a:extLst>
              </p:cNvPr>
              <p:cNvSpPr/>
              <p:nvPr/>
            </p:nvSpPr>
            <p:spPr>
              <a:xfrm>
                <a:off x="3654593"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E4C8422F-F17E-49C7-837D-DEC1BB78631F}"/>
                  </a:ext>
                </a:extLst>
              </p:cNvPr>
              <p:cNvSpPr/>
              <p:nvPr/>
            </p:nvSpPr>
            <p:spPr>
              <a:xfrm>
                <a:off x="388093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3413A6C4-FA8C-4569-ABA7-F2BECADB4560}"/>
                  </a:ext>
                </a:extLst>
              </p:cNvPr>
              <p:cNvSpPr/>
              <p:nvPr/>
            </p:nvSpPr>
            <p:spPr>
              <a:xfrm>
                <a:off x="410727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650A3C9B-A330-493F-BBE6-DC1C7D8C3951}"/>
                  </a:ext>
                </a:extLst>
              </p:cNvPr>
              <p:cNvSpPr/>
              <p:nvPr/>
            </p:nvSpPr>
            <p:spPr>
              <a:xfrm>
                <a:off x="4333611"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1" name="Group 150">
              <a:extLst>
                <a:ext uri="{FF2B5EF4-FFF2-40B4-BE49-F238E27FC236}">
                  <a16:creationId xmlns:a16="http://schemas.microsoft.com/office/drawing/2014/main" id="{CFFB192B-C719-48D7-B3B0-AE240284C020}"/>
                </a:ext>
              </a:extLst>
            </p:cNvPr>
            <p:cNvGrpSpPr/>
            <p:nvPr/>
          </p:nvGrpSpPr>
          <p:grpSpPr>
            <a:xfrm>
              <a:off x="1346312" y="5523835"/>
              <a:ext cx="2213751" cy="228600"/>
              <a:chOff x="2276764" y="3684892"/>
              <a:chExt cx="2283186" cy="304381"/>
            </a:xfrm>
            <a:grpFill/>
          </p:grpSpPr>
          <p:sp>
            <p:nvSpPr>
              <p:cNvPr id="185" name="Rectangle 184">
                <a:extLst>
                  <a:ext uri="{FF2B5EF4-FFF2-40B4-BE49-F238E27FC236}">
                    <a16:creationId xmlns:a16="http://schemas.microsoft.com/office/drawing/2014/main" id="{B368E40E-D78D-401E-82B7-18625466DF0C}"/>
                  </a:ext>
                </a:extLst>
              </p:cNvPr>
              <p:cNvSpPr/>
              <p:nvPr/>
            </p:nvSpPr>
            <p:spPr>
              <a:xfrm>
                <a:off x="227676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ABAA49CA-9035-41E5-9E0F-D8DA37232A16}"/>
                  </a:ext>
                </a:extLst>
              </p:cNvPr>
              <p:cNvSpPr/>
              <p:nvPr/>
            </p:nvSpPr>
            <p:spPr>
              <a:xfrm>
                <a:off x="251253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2FCE16CE-0B30-44D0-8DA2-6964086E7D64}"/>
                  </a:ext>
                </a:extLst>
              </p:cNvPr>
              <p:cNvSpPr/>
              <p:nvPr/>
            </p:nvSpPr>
            <p:spPr>
              <a:xfrm>
                <a:off x="2748304"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C2445813-3E81-4392-BB43-6D725207BCBD}"/>
                  </a:ext>
                </a:extLst>
              </p:cNvPr>
              <p:cNvSpPr/>
              <p:nvPr/>
            </p:nvSpPr>
            <p:spPr>
              <a:xfrm>
                <a:off x="2974644" y="3684892"/>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C5EA3581-EDFB-46A3-A1DF-36D18917529F}"/>
                  </a:ext>
                </a:extLst>
              </p:cNvPr>
              <p:cNvSpPr/>
              <p:nvPr/>
            </p:nvSpPr>
            <p:spPr>
              <a:xfrm>
                <a:off x="319994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667AE5D7-5DDF-4BF1-B676-04533CEDAC54}"/>
                  </a:ext>
                </a:extLst>
              </p:cNvPr>
              <p:cNvSpPr/>
              <p:nvPr/>
            </p:nvSpPr>
            <p:spPr>
              <a:xfrm>
                <a:off x="342628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9BDCDD6F-13BA-4AC7-B924-03B567CB761A}"/>
                  </a:ext>
                </a:extLst>
              </p:cNvPr>
              <p:cNvSpPr/>
              <p:nvPr/>
            </p:nvSpPr>
            <p:spPr>
              <a:xfrm>
                <a:off x="3654593"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D1C13D03-6295-4BE9-89A5-193E52C201AE}"/>
                  </a:ext>
                </a:extLst>
              </p:cNvPr>
              <p:cNvSpPr/>
              <p:nvPr/>
            </p:nvSpPr>
            <p:spPr>
              <a:xfrm>
                <a:off x="388093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36C388A9-05A5-4A6A-A2DB-5BD149C33CB1}"/>
                  </a:ext>
                </a:extLst>
              </p:cNvPr>
              <p:cNvSpPr/>
              <p:nvPr/>
            </p:nvSpPr>
            <p:spPr>
              <a:xfrm>
                <a:off x="410727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EAC2B302-3A92-453A-82C1-465D50A59C8E}"/>
                  </a:ext>
                </a:extLst>
              </p:cNvPr>
              <p:cNvSpPr/>
              <p:nvPr/>
            </p:nvSpPr>
            <p:spPr>
              <a:xfrm>
                <a:off x="4333611"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2" name="Group 151">
              <a:extLst>
                <a:ext uri="{FF2B5EF4-FFF2-40B4-BE49-F238E27FC236}">
                  <a16:creationId xmlns:a16="http://schemas.microsoft.com/office/drawing/2014/main" id="{5473A80D-1868-4E48-9F32-013D3DE8006E}"/>
                </a:ext>
              </a:extLst>
            </p:cNvPr>
            <p:cNvGrpSpPr/>
            <p:nvPr/>
          </p:nvGrpSpPr>
          <p:grpSpPr>
            <a:xfrm>
              <a:off x="1346312" y="5752749"/>
              <a:ext cx="2213751" cy="228600"/>
              <a:chOff x="2276764" y="3684892"/>
              <a:chExt cx="2283186" cy="304381"/>
            </a:xfrm>
            <a:grpFill/>
          </p:grpSpPr>
          <p:sp>
            <p:nvSpPr>
              <p:cNvPr id="175" name="Rectangle 174">
                <a:extLst>
                  <a:ext uri="{FF2B5EF4-FFF2-40B4-BE49-F238E27FC236}">
                    <a16:creationId xmlns:a16="http://schemas.microsoft.com/office/drawing/2014/main" id="{D3899371-D783-4DB1-B53A-4E428BE002D7}"/>
                  </a:ext>
                </a:extLst>
              </p:cNvPr>
              <p:cNvSpPr/>
              <p:nvPr/>
            </p:nvSpPr>
            <p:spPr>
              <a:xfrm>
                <a:off x="227676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D2057090-08CD-4C8A-BEEB-F3EAB0C0E654}"/>
                  </a:ext>
                </a:extLst>
              </p:cNvPr>
              <p:cNvSpPr/>
              <p:nvPr/>
            </p:nvSpPr>
            <p:spPr>
              <a:xfrm>
                <a:off x="251253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BB7F3423-AAEC-4031-A081-74C4171AA7E5}"/>
                  </a:ext>
                </a:extLst>
              </p:cNvPr>
              <p:cNvSpPr/>
              <p:nvPr/>
            </p:nvSpPr>
            <p:spPr>
              <a:xfrm>
                <a:off x="2748304"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F41A287E-F1F7-4258-BBC0-63A6FA2750AC}"/>
                  </a:ext>
                </a:extLst>
              </p:cNvPr>
              <p:cNvSpPr/>
              <p:nvPr/>
            </p:nvSpPr>
            <p:spPr>
              <a:xfrm>
                <a:off x="2974644" y="3684892"/>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E1964510-DED0-4776-831C-06A3BDA6D386}"/>
                  </a:ext>
                </a:extLst>
              </p:cNvPr>
              <p:cNvSpPr/>
              <p:nvPr/>
            </p:nvSpPr>
            <p:spPr>
              <a:xfrm>
                <a:off x="319994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950D3E34-A965-41B9-ADA6-B4EB13D0ECC5}"/>
                  </a:ext>
                </a:extLst>
              </p:cNvPr>
              <p:cNvSpPr/>
              <p:nvPr/>
            </p:nvSpPr>
            <p:spPr>
              <a:xfrm>
                <a:off x="342628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B30B3E00-1216-4C67-B065-AD05B08EB83E}"/>
                  </a:ext>
                </a:extLst>
              </p:cNvPr>
              <p:cNvSpPr/>
              <p:nvPr/>
            </p:nvSpPr>
            <p:spPr>
              <a:xfrm>
                <a:off x="3654593"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472A3070-284C-4262-BE5D-3B1E8FEB769C}"/>
                  </a:ext>
                </a:extLst>
              </p:cNvPr>
              <p:cNvSpPr/>
              <p:nvPr/>
            </p:nvSpPr>
            <p:spPr>
              <a:xfrm>
                <a:off x="388093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A2CE323C-25D6-4433-9812-77E1B6E2F306}"/>
                  </a:ext>
                </a:extLst>
              </p:cNvPr>
              <p:cNvSpPr/>
              <p:nvPr/>
            </p:nvSpPr>
            <p:spPr>
              <a:xfrm>
                <a:off x="410727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7BD05EEF-5F4C-49CD-A6B5-F0E4CAD7395B}"/>
                  </a:ext>
                </a:extLst>
              </p:cNvPr>
              <p:cNvSpPr/>
              <p:nvPr/>
            </p:nvSpPr>
            <p:spPr>
              <a:xfrm>
                <a:off x="4333611"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3" name="Group 152">
              <a:extLst>
                <a:ext uri="{FF2B5EF4-FFF2-40B4-BE49-F238E27FC236}">
                  <a16:creationId xmlns:a16="http://schemas.microsoft.com/office/drawing/2014/main" id="{7E3B2191-6297-4BD2-B6D8-B46581D9C25B}"/>
                </a:ext>
              </a:extLst>
            </p:cNvPr>
            <p:cNvGrpSpPr/>
            <p:nvPr/>
          </p:nvGrpSpPr>
          <p:grpSpPr>
            <a:xfrm>
              <a:off x="1346312" y="5981349"/>
              <a:ext cx="2213751" cy="228600"/>
              <a:chOff x="2276764" y="3684892"/>
              <a:chExt cx="2283186" cy="304381"/>
            </a:xfrm>
            <a:grpFill/>
          </p:grpSpPr>
          <p:sp>
            <p:nvSpPr>
              <p:cNvPr id="165" name="Rectangle 164">
                <a:extLst>
                  <a:ext uri="{FF2B5EF4-FFF2-40B4-BE49-F238E27FC236}">
                    <a16:creationId xmlns:a16="http://schemas.microsoft.com/office/drawing/2014/main" id="{33DD2191-6BFB-4C3A-AB0B-3E6EF4B70798}"/>
                  </a:ext>
                </a:extLst>
              </p:cNvPr>
              <p:cNvSpPr/>
              <p:nvPr/>
            </p:nvSpPr>
            <p:spPr>
              <a:xfrm>
                <a:off x="227676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B9E5C9C2-A1C8-4BEA-80D5-A7D1197D8587}"/>
                  </a:ext>
                </a:extLst>
              </p:cNvPr>
              <p:cNvSpPr/>
              <p:nvPr/>
            </p:nvSpPr>
            <p:spPr>
              <a:xfrm>
                <a:off x="2512534" y="3685310"/>
                <a:ext cx="235770"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BEE8BDB9-2366-45CA-9EFE-8DBE28B72781}"/>
                  </a:ext>
                </a:extLst>
              </p:cNvPr>
              <p:cNvSpPr/>
              <p:nvPr/>
            </p:nvSpPr>
            <p:spPr>
              <a:xfrm>
                <a:off x="2748304"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FC32074B-3AE1-4999-9F9B-D966F2EAD343}"/>
                  </a:ext>
                </a:extLst>
              </p:cNvPr>
              <p:cNvSpPr/>
              <p:nvPr/>
            </p:nvSpPr>
            <p:spPr>
              <a:xfrm>
                <a:off x="2974644" y="3684892"/>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158D6799-BA27-41C5-8DDA-FD85B1D6A56E}"/>
                  </a:ext>
                </a:extLst>
              </p:cNvPr>
              <p:cNvSpPr/>
              <p:nvPr/>
            </p:nvSpPr>
            <p:spPr>
              <a:xfrm>
                <a:off x="319994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10C8ACAA-5F30-4CBC-927E-D6F8E60F1C15}"/>
                  </a:ext>
                </a:extLst>
              </p:cNvPr>
              <p:cNvSpPr/>
              <p:nvPr/>
            </p:nvSpPr>
            <p:spPr>
              <a:xfrm>
                <a:off x="3426289"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1FCC809D-BDA3-46D6-BBBE-EE9E0DED9EC5}"/>
                  </a:ext>
                </a:extLst>
              </p:cNvPr>
              <p:cNvSpPr/>
              <p:nvPr/>
            </p:nvSpPr>
            <p:spPr>
              <a:xfrm>
                <a:off x="3654593"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0251B06D-8E6D-4AC6-946D-9FEC0C02E3DF}"/>
                  </a:ext>
                </a:extLst>
              </p:cNvPr>
              <p:cNvSpPr/>
              <p:nvPr/>
            </p:nvSpPr>
            <p:spPr>
              <a:xfrm>
                <a:off x="388093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E6E520D7-3B57-4E16-9C9F-83365079439F}"/>
                  </a:ext>
                </a:extLst>
              </p:cNvPr>
              <p:cNvSpPr/>
              <p:nvPr/>
            </p:nvSpPr>
            <p:spPr>
              <a:xfrm>
                <a:off x="4107272"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7C7E6CFA-1BE2-4812-8E5D-C5B9B6BBA595}"/>
                  </a:ext>
                </a:extLst>
              </p:cNvPr>
              <p:cNvSpPr/>
              <p:nvPr/>
            </p:nvSpPr>
            <p:spPr>
              <a:xfrm>
                <a:off x="4333611" y="3685310"/>
                <a:ext cx="226339" cy="303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4" name="Group 153">
              <a:extLst>
                <a:ext uri="{FF2B5EF4-FFF2-40B4-BE49-F238E27FC236}">
                  <a16:creationId xmlns:a16="http://schemas.microsoft.com/office/drawing/2014/main" id="{FFAC6403-A73E-4268-95C4-AE8E14553282}"/>
                </a:ext>
              </a:extLst>
            </p:cNvPr>
            <p:cNvGrpSpPr/>
            <p:nvPr/>
          </p:nvGrpSpPr>
          <p:grpSpPr>
            <a:xfrm>
              <a:off x="1346312" y="6209007"/>
              <a:ext cx="2213751" cy="228600"/>
              <a:chOff x="2276764" y="3684892"/>
              <a:chExt cx="2283186" cy="304381"/>
            </a:xfrm>
            <a:grpFill/>
          </p:grpSpPr>
          <p:sp>
            <p:nvSpPr>
              <p:cNvPr id="155" name="Rectangle 154">
                <a:extLst>
                  <a:ext uri="{FF2B5EF4-FFF2-40B4-BE49-F238E27FC236}">
                    <a16:creationId xmlns:a16="http://schemas.microsoft.com/office/drawing/2014/main" id="{298C8887-9E02-4FF0-AA98-D5BBCDCAF669}"/>
                  </a:ext>
                </a:extLst>
              </p:cNvPr>
              <p:cNvSpPr/>
              <p:nvPr/>
            </p:nvSpPr>
            <p:spPr>
              <a:xfrm>
                <a:off x="2276764" y="3685310"/>
                <a:ext cx="235770"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E0BF6C53-3CC6-44BF-953C-51A75AE73187}"/>
                  </a:ext>
                </a:extLst>
              </p:cNvPr>
              <p:cNvSpPr/>
              <p:nvPr/>
            </p:nvSpPr>
            <p:spPr>
              <a:xfrm>
                <a:off x="2512534" y="3685310"/>
                <a:ext cx="235770"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D45F3D08-46EC-449E-B81E-04ED7A246CBE}"/>
                  </a:ext>
                </a:extLst>
              </p:cNvPr>
              <p:cNvSpPr/>
              <p:nvPr/>
            </p:nvSpPr>
            <p:spPr>
              <a:xfrm>
                <a:off x="2748304"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004F1463-C53C-429E-BCA2-8B2571AE4CE5}"/>
                  </a:ext>
                </a:extLst>
              </p:cNvPr>
              <p:cNvSpPr/>
              <p:nvPr/>
            </p:nvSpPr>
            <p:spPr>
              <a:xfrm>
                <a:off x="2974644" y="3684892"/>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6D6ACDDA-6C71-4BB4-AEBE-1FB17CE3937D}"/>
                  </a:ext>
                </a:extLst>
              </p:cNvPr>
              <p:cNvSpPr/>
              <p:nvPr/>
            </p:nvSpPr>
            <p:spPr>
              <a:xfrm>
                <a:off x="3199949"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925E67FA-F9F4-4E35-9826-75C192937716}"/>
                  </a:ext>
                </a:extLst>
              </p:cNvPr>
              <p:cNvSpPr/>
              <p:nvPr/>
            </p:nvSpPr>
            <p:spPr>
              <a:xfrm>
                <a:off x="3426289"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5A744EA6-F76D-4391-A38B-B87314705921}"/>
                  </a:ext>
                </a:extLst>
              </p:cNvPr>
              <p:cNvSpPr/>
              <p:nvPr/>
            </p:nvSpPr>
            <p:spPr>
              <a:xfrm>
                <a:off x="3654593"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F1305747-44CE-48DF-A6B4-9C287F549E2D}"/>
                  </a:ext>
                </a:extLst>
              </p:cNvPr>
              <p:cNvSpPr/>
              <p:nvPr/>
            </p:nvSpPr>
            <p:spPr>
              <a:xfrm>
                <a:off x="3880932"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BB230417-DCE7-461C-A5B8-7C58E31CB150}"/>
                  </a:ext>
                </a:extLst>
              </p:cNvPr>
              <p:cNvSpPr/>
              <p:nvPr/>
            </p:nvSpPr>
            <p:spPr>
              <a:xfrm>
                <a:off x="4107272"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01AC3C62-7230-45D9-90C6-4BD2D76EEEBF}"/>
                  </a:ext>
                </a:extLst>
              </p:cNvPr>
              <p:cNvSpPr/>
              <p:nvPr/>
            </p:nvSpPr>
            <p:spPr>
              <a:xfrm>
                <a:off x="4333611" y="3685310"/>
                <a:ext cx="226339" cy="30396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aphicFrame>
        <p:nvGraphicFramePr>
          <p:cNvPr id="7" name="Object 6">
            <a:extLst>
              <a:ext uri="{FF2B5EF4-FFF2-40B4-BE49-F238E27FC236}">
                <a16:creationId xmlns:a16="http://schemas.microsoft.com/office/drawing/2014/main" id="{B604D796-7639-4E82-823A-5D5AAF9D648F}"/>
              </a:ext>
            </a:extLst>
          </p:cNvPr>
          <p:cNvGraphicFramePr>
            <a:graphicFrameLocks noChangeAspect="1"/>
          </p:cNvGraphicFramePr>
          <p:nvPr/>
        </p:nvGraphicFramePr>
        <p:xfrm>
          <a:off x="6353050" y="2626864"/>
          <a:ext cx="449696" cy="516318"/>
        </p:xfrm>
        <a:graphic>
          <a:graphicData uri="http://schemas.openxmlformats.org/presentationml/2006/ole">
            <mc:AlternateContent xmlns:mc="http://schemas.openxmlformats.org/markup-compatibility/2006">
              <mc:Choice xmlns:v="urn:schemas-microsoft-com:vml" Requires="v">
                <p:oleObj spid="_x0000_s4350" name="Equation" r:id="rId4" imgW="342720" imgH="393480" progId="Equation.DSMT4">
                  <p:embed/>
                </p:oleObj>
              </mc:Choice>
              <mc:Fallback>
                <p:oleObj name="Equation" r:id="rId4" imgW="342720" imgH="393480" progId="Equation.DSMT4">
                  <p:embed/>
                  <p:pic>
                    <p:nvPicPr>
                      <p:cNvPr id="7" name="Object 6">
                        <a:extLst>
                          <a:ext uri="{FF2B5EF4-FFF2-40B4-BE49-F238E27FC236}">
                            <a16:creationId xmlns:a16="http://schemas.microsoft.com/office/drawing/2014/main" id="{B604D796-7639-4E82-823A-5D5AAF9D648F}"/>
                          </a:ext>
                        </a:extLst>
                      </p:cNvPr>
                      <p:cNvPicPr/>
                      <p:nvPr/>
                    </p:nvPicPr>
                    <p:blipFill>
                      <a:blip r:embed="rId5"/>
                      <a:stretch>
                        <a:fillRect/>
                      </a:stretch>
                    </p:blipFill>
                    <p:spPr>
                      <a:xfrm>
                        <a:off x="6353050" y="2626864"/>
                        <a:ext cx="449696" cy="516318"/>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35BB2B65-C983-4DCE-A9EA-FF5E41C9CAA4}"/>
              </a:ext>
            </a:extLst>
          </p:cNvPr>
          <p:cNvGraphicFramePr>
            <a:graphicFrameLocks noChangeAspect="1"/>
          </p:cNvGraphicFramePr>
          <p:nvPr/>
        </p:nvGraphicFramePr>
        <p:xfrm>
          <a:off x="5414854" y="2038794"/>
          <a:ext cx="342900" cy="561975"/>
        </p:xfrm>
        <a:graphic>
          <a:graphicData uri="http://schemas.openxmlformats.org/presentationml/2006/ole">
            <mc:AlternateContent xmlns:mc="http://schemas.openxmlformats.org/markup-compatibility/2006">
              <mc:Choice xmlns:v="urn:schemas-microsoft-com:vml" Requires="v">
                <p:oleObj spid="_x0000_s4351" name="Equation" r:id="rId6" imgW="342756" imgH="561947" progId="Equation.DSMT4">
                  <p:embed/>
                </p:oleObj>
              </mc:Choice>
              <mc:Fallback>
                <p:oleObj name="Equation" r:id="rId6" imgW="342756" imgH="561947" progId="Equation.DSMT4">
                  <p:embed/>
                  <p:pic>
                    <p:nvPicPr>
                      <p:cNvPr id="8" name="Object 7">
                        <a:extLst>
                          <a:ext uri="{FF2B5EF4-FFF2-40B4-BE49-F238E27FC236}">
                            <a16:creationId xmlns:a16="http://schemas.microsoft.com/office/drawing/2014/main" id="{35BB2B65-C983-4DCE-A9EA-FF5E41C9CAA4}"/>
                          </a:ext>
                        </a:extLst>
                      </p:cNvPr>
                      <p:cNvPicPr/>
                      <p:nvPr/>
                    </p:nvPicPr>
                    <p:blipFill>
                      <a:blip r:embed="rId7"/>
                      <a:stretch>
                        <a:fillRect/>
                      </a:stretch>
                    </p:blipFill>
                    <p:spPr>
                      <a:xfrm>
                        <a:off x="5414854" y="2038794"/>
                        <a:ext cx="342900" cy="561975"/>
                      </a:xfrm>
                      <a:prstGeom prst="rect">
                        <a:avLst/>
                      </a:prstGeom>
                    </p:spPr>
                  </p:pic>
                </p:oleObj>
              </mc:Fallback>
            </mc:AlternateContent>
          </a:graphicData>
        </a:graphic>
      </p:graphicFrame>
      <p:grpSp>
        <p:nvGrpSpPr>
          <p:cNvPr id="289" name="Group 288">
            <a:extLst>
              <a:ext uri="{FF2B5EF4-FFF2-40B4-BE49-F238E27FC236}">
                <a16:creationId xmlns:a16="http://schemas.microsoft.com/office/drawing/2014/main" id="{880F6925-66BA-ED45-B9CC-07C5841F877D}"/>
              </a:ext>
            </a:extLst>
          </p:cNvPr>
          <p:cNvGrpSpPr/>
          <p:nvPr/>
        </p:nvGrpSpPr>
        <p:grpSpPr>
          <a:xfrm>
            <a:off x="508967" y="3153163"/>
            <a:ext cx="6960193" cy="3130562"/>
            <a:chOff x="508967" y="3214516"/>
            <a:chExt cx="6960193" cy="3130562"/>
          </a:xfrm>
        </p:grpSpPr>
        <p:grpSp>
          <p:nvGrpSpPr>
            <p:cNvPr id="310" name="Group 309">
              <a:extLst>
                <a:ext uri="{FF2B5EF4-FFF2-40B4-BE49-F238E27FC236}">
                  <a16:creationId xmlns:a16="http://schemas.microsoft.com/office/drawing/2014/main" id="{E93CA069-9200-F14E-889E-C16F95DF4590}"/>
                </a:ext>
              </a:extLst>
            </p:cNvPr>
            <p:cNvGrpSpPr/>
            <p:nvPr/>
          </p:nvGrpSpPr>
          <p:grpSpPr>
            <a:xfrm>
              <a:off x="5263876" y="4066593"/>
              <a:ext cx="2205284" cy="2278485"/>
              <a:chOff x="1346312" y="4151372"/>
              <a:chExt cx="2205284" cy="2278485"/>
            </a:xfrm>
          </p:grpSpPr>
          <p:grpSp>
            <p:nvGrpSpPr>
              <p:cNvPr id="461" name="Group 460">
                <a:extLst>
                  <a:ext uri="{FF2B5EF4-FFF2-40B4-BE49-F238E27FC236}">
                    <a16:creationId xmlns:a16="http://schemas.microsoft.com/office/drawing/2014/main" id="{8CD01C92-50D7-8343-A6AA-EDEE51257340}"/>
                  </a:ext>
                </a:extLst>
              </p:cNvPr>
              <p:cNvGrpSpPr/>
              <p:nvPr/>
            </p:nvGrpSpPr>
            <p:grpSpPr>
              <a:xfrm>
                <a:off x="1346312" y="4151372"/>
                <a:ext cx="2205284" cy="229780"/>
                <a:chOff x="2276764" y="3683741"/>
                <a:chExt cx="2274453" cy="305952"/>
              </a:xfrm>
              <a:solidFill>
                <a:schemeClr val="accent5">
                  <a:lumMod val="60000"/>
                  <a:lumOff val="40000"/>
                </a:schemeClr>
              </a:solidFill>
            </p:grpSpPr>
            <p:sp>
              <p:nvSpPr>
                <p:cNvPr id="561" name="Rectangle 560">
                  <a:extLst>
                    <a:ext uri="{FF2B5EF4-FFF2-40B4-BE49-F238E27FC236}">
                      <a16:creationId xmlns:a16="http://schemas.microsoft.com/office/drawing/2014/main" id="{62F7E879-2FCE-FF40-9F8E-7F10D994EA92}"/>
                    </a:ext>
                  </a:extLst>
                </p:cNvPr>
                <p:cNvSpPr/>
                <p:nvPr/>
              </p:nvSpPr>
              <p:spPr>
                <a:xfrm>
                  <a:off x="2276764" y="3685730"/>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2" name="Rectangle 561">
                  <a:extLst>
                    <a:ext uri="{FF2B5EF4-FFF2-40B4-BE49-F238E27FC236}">
                      <a16:creationId xmlns:a16="http://schemas.microsoft.com/office/drawing/2014/main" id="{D9AE63DD-95CD-9B4F-A9D8-ADC2B40DF894}"/>
                    </a:ext>
                  </a:extLst>
                </p:cNvPr>
                <p:cNvSpPr/>
                <p:nvPr/>
              </p:nvSpPr>
              <p:spPr>
                <a:xfrm>
                  <a:off x="2512534" y="3685310"/>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3" name="Rectangle 562">
                  <a:extLst>
                    <a:ext uri="{FF2B5EF4-FFF2-40B4-BE49-F238E27FC236}">
                      <a16:creationId xmlns:a16="http://schemas.microsoft.com/office/drawing/2014/main" id="{5A5AF7B4-E595-5241-8046-74B8F40B96A0}"/>
                    </a:ext>
                  </a:extLst>
                </p:cNvPr>
                <p:cNvSpPr/>
                <p:nvPr/>
              </p:nvSpPr>
              <p:spPr>
                <a:xfrm>
                  <a:off x="2748304"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4" name="Rectangle 563">
                  <a:extLst>
                    <a:ext uri="{FF2B5EF4-FFF2-40B4-BE49-F238E27FC236}">
                      <a16:creationId xmlns:a16="http://schemas.microsoft.com/office/drawing/2014/main" id="{5D2A79FD-3987-1943-BEB6-2C522DEEECA9}"/>
                    </a:ext>
                  </a:extLst>
                </p:cNvPr>
                <p:cNvSpPr/>
                <p:nvPr/>
              </p:nvSpPr>
              <p:spPr>
                <a:xfrm>
                  <a:off x="2974644" y="3683741"/>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5" name="Rectangle 564">
                  <a:extLst>
                    <a:ext uri="{FF2B5EF4-FFF2-40B4-BE49-F238E27FC236}">
                      <a16:creationId xmlns:a16="http://schemas.microsoft.com/office/drawing/2014/main" id="{AE9430DB-5C00-174E-9BBC-97586CE11141}"/>
                    </a:ext>
                  </a:extLst>
                </p:cNvPr>
                <p:cNvSpPr/>
                <p:nvPr/>
              </p:nvSpPr>
              <p:spPr>
                <a:xfrm>
                  <a:off x="319994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6" name="Rectangle 565">
                  <a:extLst>
                    <a:ext uri="{FF2B5EF4-FFF2-40B4-BE49-F238E27FC236}">
                      <a16:creationId xmlns:a16="http://schemas.microsoft.com/office/drawing/2014/main" id="{5BD4D5D1-EB07-FB45-BF2F-33FB56AE4A84}"/>
                    </a:ext>
                  </a:extLst>
                </p:cNvPr>
                <p:cNvSpPr/>
                <p:nvPr/>
              </p:nvSpPr>
              <p:spPr>
                <a:xfrm>
                  <a:off x="342628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7" name="Rectangle 566">
                  <a:extLst>
                    <a:ext uri="{FF2B5EF4-FFF2-40B4-BE49-F238E27FC236}">
                      <a16:creationId xmlns:a16="http://schemas.microsoft.com/office/drawing/2014/main" id="{758B9042-2489-3849-BB99-F0AFF526C50B}"/>
                    </a:ext>
                  </a:extLst>
                </p:cNvPr>
                <p:cNvSpPr/>
                <p:nvPr/>
              </p:nvSpPr>
              <p:spPr>
                <a:xfrm>
                  <a:off x="3645860" y="3685315"/>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8" name="Rectangle 567">
                  <a:extLst>
                    <a:ext uri="{FF2B5EF4-FFF2-40B4-BE49-F238E27FC236}">
                      <a16:creationId xmlns:a16="http://schemas.microsoft.com/office/drawing/2014/main" id="{26FDD2AA-4238-014A-A501-9C99212C4351}"/>
                    </a:ext>
                  </a:extLst>
                </p:cNvPr>
                <p:cNvSpPr/>
                <p:nvPr/>
              </p:nvSpPr>
              <p:spPr>
                <a:xfrm>
                  <a:off x="3872200" y="3685306"/>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9" name="Rectangle 568">
                  <a:extLst>
                    <a:ext uri="{FF2B5EF4-FFF2-40B4-BE49-F238E27FC236}">
                      <a16:creationId xmlns:a16="http://schemas.microsoft.com/office/drawing/2014/main" id="{B475A0E8-55BB-9A41-B123-47162248B22C}"/>
                    </a:ext>
                  </a:extLst>
                </p:cNvPr>
                <p:cNvSpPr/>
                <p:nvPr/>
              </p:nvSpPr>
              <p:spPr>
                <a:xfrm>
                  <a:off x="4098540" y="3685310"/>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0" name="Rectangle 569">
                  <a:extLst>
                    <a:ext uri="{FF2B5EF4-FFF2-40B4-BE49-F238E27FC236}">
                      <a16:creationId xmlns:a16="http://schemas.microsoft.com/office/drawing/2014/main" id="{4AFCD38F-EBFC-3B49-8386-7BF735BEA51E}"/>
                    </a:ext>
                  </a:extLst>
                </p:cNvPr>
                <p:cNvSpPr/>
                <p:nvPr/>
              </p:nvSpPr>
              <p:spPr>
                <a:xfrm>
                  <a:off x="4324878" y="3685310"/>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62" name="Group 461">
                <a:extLst>
                  <a:ext uri="{FF2B5EF4-FFF2-40B4-BE49-F238E27FC236}">
                    <a16:creationId xmlns:a16="http://schemas.microsoft.com/office/drawing/2014/main" id="{7C7FC56F-6DD1-BE48-A4B5-DD0F92EF0A15}"/>
                  </a:ext>
                </a:extLst>
              </p:cNvPr>
              <p:cNvGrpSpPr/>
              <p:nvPr/>
            </p:nvGrpSpPr>
            <p:grpSpPr>
              <a:xfrm>
                <a:off x="1346312" y="4380831"/>
                <a:ext cx="2205284" cy="228912"/>
                <a:chOff x="2276764" y="3684894"/>
                <a:chExt cx="2274453" cy="304797"/>
              </a:xfrm>
              <a:solidFill>
                <a:schemeClr val="accent5">
                  <a:lumMod val="60000"/>
                  <a:lumOff val="40000"/>
                </a:schemeClr>
              </a:solidFill>
            </p:grpSpPr>
            <p:sp>
              <p:nvSpPr>
                <p:cNvPr id="551" name="Rectangle 550">
                  <a:extLst>
                    <a:ext uri="{FF2B5EF4-FFF2-40B4-BE49-F238E27FC236}">
                      <a16:creationId xmlns:a16="http://schemas.microsoft.com/office/drawing/2014/main" id="{886D52EB-A59C-7949-B2D7-4C7F105AF0BD}"/>
                    </a:ext>
                  </a:extLst>
                </p:cNvPr>
                <p:cNvSpPr/>
                <p:nvPr/>
              </p:nvSpPr>
              <p:spPr>
                <a:xfrm>
                  <a:off x="2276764" y="3685728"/>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2" name="Rectangle 551">
                  <a:extLst>
                    <a:ext uri="{FF2B5EF4-FFF2-40B4-BE49-F238E27FC236}">
                      <a16:creationId xmlns:a16="http://schemas.microsoft.com/office/drawing/2014/main" id="{BC088809-EC7D-E345-968A-607046AF3140}"/>
                    </a:ext>
                  </a:extLst>
                </p:cNvPr>
                <p:cNvSpPr/>
                <p:nvPr/>
              </p:nvSpPr>
              <p:spPr>
                <a:xfrm>
                  <a:off x="2512534" y="3685310"/>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3" name="Rectangle 552">
                  <a:extLst>
                    <a:ext uri="{FF2B5EF4-FFF2-40B4-BE49-F238E27FC236}">
                      <a16:creationId xmlns:a16="http://schemas.microsoft.com/office/drawing/2014/main" id="{94EA875C-98F2-0D48-B0E3-E072F1C6F341}"/>
                    </a:ext>
                  </a:extLst>
                </p:cNvPr>
                <p:cNvSpPr/>
                <p:nvPr/>
              </p:nvSpPr>
              <p:spPr>
                <a:xfrm>
                  <a:off x="2748304"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4" name="Rectangle 553">
                  <a:extLst>
                    <a:ext uri="{FF2B5EF4-FFF2-40B4-BE49-F238E27FC236}">
                      <a16:creationId xmlns:a16="http://schemas.microsoft.com/office/drawing/2014/main" id="{68ADE16E-BADE-6F4F-8635-FDAEBAC2BC65}"/>
                    </a:ext>
                  </a:extLst>
                </p:cNvPr>
                <p:cNvSpPr/>
                <p:nvPr/>
              </p:nvSpPr>
              <p:spPr>
                <a:xfrm>
                  <a:off x="2974644" y="3684894"/>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5" name="Rectangle 554">
                  <a:extLst>
                    <a:ext uri="{FF2B5EF4-FFF2-40B4-BE49-F238E27FC236}">
                      <a16:creationId xmlns:a16="http://schemas.microsoft.com/office/drawing/2014/main" id="{5C481BA2-21C2-854E-9547-1F2517DA7EE6}"/>
                    </a:ext>
                  </a:extLst>
                </p:cNvPr>
                <p:cNvSpPr/>
                <p:nvPr/>
              </p:nvSpPr>
              <p:spPr>
                <a:xfrm>
                  <a:off x="319994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6" name="Rectangle 555">
                  <a:extLst>
                    <a:ext uri="{FF2B5EF4-FFF2-40B4-BE49-F238E27FC236}">
                      <a16:creationId xmlns:a16="http://schemas.microsoft.com/office/drawing/2014/main" id="{8F274752-95D4-FD46-8D29-C080A54B30D8}"/>
                    </a:ext>
                  </a:extLst>
                </p:cNvPr>
                <p:cNvSpPr/>
                <p:nvPr/>
              </p:nvSpPr>
              <p:spPr>
                <a:xfrm>
                  <a:off x="342628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7" name="Rectangle 556">
                  <a:extLst>
                    <a:ext uri="{FF2B5EF4-FFF2-40B4-BE49-F238E27FC236}">
                      <a16:creationId xmlns:a16="http://schemas.microsoft.com/office/drawing/2014/main" id="{5EAB2E68-5D13-6D4E-B508-910C87D608F1}"/>
                    </a:ext>
                  </a:extLst>
                </p:cNvPr>
                <p:cNvSpPr/>
                <p:nvPr/>
              </p:nvSpPr>
              <p:spPr>
                <a:xfrm>
                  <a:off x="3645860" y="3685316"/>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8" name="Rectangle 557">
                  <a:extLst>
                    <a:ext uri="{FF2B5EF4-FFF2-40B4-BE49-F238E27FC236}">
                      <a16:creationId xmlns:a16="http://schemas.microsoft.com/office/drawing/2014/main" id="{710E6813-3AB0-CF4C-B6C8-05169C549511}"/>
                    </a:ext>
                  </a:extLst>
                </p:cNvPr>
                <p:cNvSpPr/>
                <p:nvPr/>
              </p:nvSpPr>
              <p:spPr>
                <a:xfrm>
                  <a:off x="3872200" y="3685309"/>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9" name="Rectangle 558">
                  <a:extLst>
                    <a:ext uri="{FF2B5EF4-FFF2-40B4-BE49-F238E27FC236}">
                      <a16:creationId xmlns:a16="http://schemas.microsoft.com/office/drawing/2014/main" id="{61372BBE-74A5-DC44-991B-ED511C59FF3C}"/>
                    </a:ext>
                  </a:extLst>
                </p:cNvPr>
                <p:cNvSpPr/>
                <p:nvPr/>
              </p:nvSpPr>
              <p:spPr>
                <a:xfrm>
                  <a:off x="4098540" y="3685313"/>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0" name="Rectangle 559">
                  <a:extLst>
                    <a:ext uri="{FF2B5EF4-FFF2-40B4-BE49-F238E27FC236}">
                      <a16:creationId xmlns:a16="http://schemas.microsoft.com/office/drawing/2014/main" id="{F3D9357A-A6E3-6346-A36C-A5E947179775}"/>
                    </a:ext>
                  </a:extLst>
                </p:cNvPr>
                <p:cNvSpPr/>
                <p:nvPr/>
              </p:nvSpPr>
              <p:spPr>
                <a:xfrm>
                  <a:off x="4324878" y="3685309"/>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63" name="Group 462">
                <a:extLst>
                  <a:ext uri="{FF2B5EF4-FFF2-40B4-BE49-F238E27FC236}">
                    <a16:creationId xmlns:a16="http://schemas.microsoft.com/office/drawing/2014/main" id="{54D104AE-B5CD-194E-BD81-013F2CF3DC2A}"/>
                  </a:ext>
                </a:extLst>
              </p:cNvPr>
              <p:cNvGrpSpPr/>
              <p:nvPr/>
            </p:nvGrpSpPr>
            <p:grpSpPr>
              <a:xfrm>
                <a:off x="1346312" y="4609424"/>
                <a:ext cx="2205284" cy="228599"/>
                <a:chOff x="2276764" y="3684894"/>
                <a:chExt cx="2274453" cy="304381"/>
              </a:xfrm>
              <a:solidFill>
                <a:schemeClr val="accent5">
                  <a:lumMod val="60000"/>
                  <a:lumOff val="40000"/>
                </a:schemeClr>
              </a:solidFill>
            </p:grpSpPr>
            <p:sp>
              <p:nvSpPr>
                <p:cNvPr id="541" name="Rectangle 540">
                  <a:extLst>
                    <a:ext uri="{FF2B5EF4-FFF2-40B4-BE49-F238E27FC236}">
                      <a16:creationId xmlns:a16="http://schemas.microsoft.com/office/drawing/2014/main" id="{BE4F957C-0987-2548-A7E0-7EC823EC2CA6}"/>
                    </a:ext>
                  </a:extLst>
                </p:cNvPr>
                <p:cNvSpPr/>
                <p:nvPr/>
              </p:nvSpPr>
              <p:spPr>
                <a:xfrm>
                  <a:off x="2276764" y="3685310"/>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Rectangle 541">
                  <a:extLst>
                    <a:ext uri="{FF2B5EF4-FFF2-40B4-BE49-F238E27FC236}">
                      <a16:creationId xmlns:a16="http://schemas.microsoft.com/office/drawing/2014/main" id="{437C3885-2776-E447-B7E2-BB5B7C117CDF}"/>
                    </a:ext>
                  </a:extLst>
                </p:cNvPr>
                <p:cNvSpPr/>
                <p:nvPr/>
              </p:nvSpPr>
              <p:spPr>
                <a:xfrm>
                  <a:off x="2512534" y="3685310"/>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3" name="Rectangle 542">
                  <a:extLst>
                    <a:ext uri="{FF2B5EF4-FFF2-40B4-BE49-F238E27FC236}">
                      <a16:creationId xmlns:a16="http://schemas.microsoft.com/office/drawing/2014/main" id="{0ACAE102-E33E-AA48-92BF-62FBAB5AD8E1}"/>
                    </a:ext>
                  </a:extLst>
                </p:cNvPr>
                <p:cNvSpPr/>
                <p:nvPr/>
              </p:nvSpPr>
              <p:spPr>
                <a:xfrm>
                  <a:off x="2748304"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Rectangle 543">
                  <a:extLst>
                    <a:ext uri="{FF2B5EF4-FFF2-40B4-BE49-F238E27FC236}">
                      <a16:creationId xmlns:a16="http://schemas.microsoft.com/office/drawing/2014/main" id="{56FEF981-29A6-BF40-B943-2CA3E0E167C9}"/>
                    </a:ext>
                  </a:extLst>
                </p:cNvPr>
                <p:cNvSpPr/>
                <p:nvPr/>
              </p:nvSpPr>
              <p:spPr>
                <a:xfrm>
                  <a:off x="2974644" y="3684894"/>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5" name="Rectangle 544">
                  <a:extLst>
                    <a:ext uri="{FF2B5EF4-FFF2-40B4-BE49-F238E27FC236}">
                      <a16:creationId xmlns:a16="http://schemas.microsoft.com/office/drawing/2014/main" id="{7F58F940-7969-F248-B780-15734D9E2DF8}"/>
                    </a:ext>
                  </a:extLst>
                </p:cNvPr>
                <p:cNvSpPr/>
                <p:nvPr/>
              </p:nvSpPr>
              <p:spPr>
                <a:xfrm>
                  <a:off x="319994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Rectangle 545">
                  <a:extLst>
                    <a:ext uri="{FF2B5EF4-FFF2-40B4-BE49-F238E27FC236}">
                      <a16:creationId xmlns:a16="http://schemas.microsoft.com/office/drawing/2014/main" id="{7E2170E6-12F5-E546-8B2B-D26E9F98F997}"/>
                    </a:ext>
                  </a:extLst>
                </p:cNvPr>
                <p:cNvSpPr/>
                <p:nvPr/>
              </p:nvSpPr>
              <p:spPr>
                <a:xfrm>
                  <a:off x="342628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7" name="Rectangle 546">
                  <a:extLst>
                    <a:ext uri="{FF2B5EF4-FFF2-40B4-BE49-F238E27FC236}">
                      <a16:creationId xmlns:a16="http://schemas.microsoft.com/office/drawing/2014/main" id="{D7D86E64-312C-E14F-AC7E-2E461B384591}"/>
                    </a:ext>
                  </a:extLst>
                </p:cNvPr>
                <p:cNvSpPr/>
                <p:nvPr/>
              </p:nvSpPr>
              <p:spPr>
                <a:xfrm>
                  <a:off x="3645860" y="3685311"/>
                  <a:ext cx="226339" cy="303964"/>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Rectangle 547">
                  <a:extLst>
                    <a:ext uri="{FF2B5EF4-FFF2-40B4-BE49-F238E27FC236}">
                      <a16:creationId xmlns:a16="http://schemas.microsoft.com/office/drawing/2014/main" id="{2BF58E56-C21F-5343-A26B-4AEE16EEC469}"/>
                    </a:ext>
                  </a:extLst>
                </p:cNvPr>
                <p:cNvSpPr/>
                <p:nvPr/>
              </p:nvSpPr>
              <p:spPr>
                <a:xfrm>
                  <a:off x="3872200" y="3685309"/>
                  <a:ext cx="226339" cy="303962"/>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9" name="Rectangle 548">
                  <a:extLst>
                    <a:ext uri="{FF2B5EF4-FFF2-40B4-BE49-F238E27FC236}">
                      <a16:creationId xmlns:a16="http://schemas.microsoft.com/office/drawing/2014/main" id="{91A6D49A-C5B7-244A-AB28-246C7BBC579B}"/>
                    </a:ext>
                  </a:extLst>
                </p:cNvPr>
                <p:cNvSpPr/>
                <p:nvPr/>
              </p:nvSpPr>
              <p:spPr>
                <a:xfrm>
                  <a:off x="4098540" y="3685309"/>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Rectangle 549">
                  <a:extLst>
                    <a:ext uri="{FF2B5EF4-FFF2-40B4-BE49-F238E27FC236}">
                      <a16:creationId xmlns:a16="http://schemas.microsoft.com/office/drawing/2014/main" id="{1B2AF7D6-C101-5043-B234-8CCD241EC901}"/>
                    </a:ext>
                  </a:extLst>
                </p:cNvPr>
                <p:cNvSpPr/>
                <p:nvPr/>
              </p:nvSpPr>
              <p:spPr>
                <a:xfrm>
                  <a:off x="4324878" y="3685309"/>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64" name="Group 463">
                <a:extLst>
                  <a:ext uri="{FF2B5EF4-FFF2-40B4-BE49-F238E27FC236}">
                    <a16:creationId xmlns:a16="http://schemas.microsoft.com/office/drawing/2014/main" id="{A0930E87-2AD2-1A40-B580-CDFD03C065CA}"/>
                  </a:ext>
                </a:extLst>
              </p:cNvPr>
              <p:cNvGrpSpPr/>
              <p:nvPr/>
            </p:nvGrpSpPr>
            <p:grpSpPr>
              <a:xfrm>
                <a:off x="1346312" y="4837710"/>
                <a:ext cx="2205284" cy="228599"/>
                <a:chOff x="2276764" y="3684894"/>
                <a:chExt cx="2274453" cy="304381"/>
              </a:xfrm>
              <a:solidFill>
                <a:schemeClr val="accent5">
                  <a:lumMod val="60000"/>
                  <a:lumOff val="40000"/>
                </a:schemeClr>
              </a:solidFill>
            </p:grpSpPr>
            <p:sp>
              <p:nvSpPr>
                <p:cNvPr id="531" name="Rectangle 530">
                  <a:extLst>
                    <a:ext uri="{FF2B5EF4-FFF2-40B4-BE49-F238E27FC236}">
                      <a16:creationId xmlns:a16="http://schemas.microsoft.com/office/drawing/2014/main" id="{F342C559-6DB3-894D-B6A6-B1BAC95AF9DC}"/>
                    </a:ext>
                  </a:extLst>
                </p:cNvPr>
                <p:cNvSpPr/>
                <p:nvPr/>
              </p:nvSpPr>
              <p:spPr>
                <a:xfrm>
                  <a:off x="2276764" y="3685310"/>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2" name="Rectangle 531">
                  <a:extLst>
                    <a:ext uri="{FF2B5EF4-FFF2-40B4-BE49-F238E27FC236}">
                      <a16:creationId xmlns:a16="http://schemas.microsoft.com/office/drawing/2014/main" id="{7F728C5A-DA2E-5D4C-8629-718C57E54898}"/>
                    </a:ext>
                  </a:extLst>
                </p:cNvPr>
                <p:cNvSpPr/>
                <p:nvPr/>
              </p:nvSpPr>
              <p:spPr>
                <a:xfrm>
                  <a:off x="2512534" y="3685310"/>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3" name="Rectangle 532">
                  <a:extLst>
                    <a:ext uri="{FF2B5EF4-FFF2-40B4-BE49-F238E27FC236}">
                      <a16:creationId xmlns:a16="http://schemas.microsoft.com/office/drawing/2014/main" id="{9251C7AC-EB30-6446-83E4-0353EB86CE7E}"/>
                    </a:ext>
                  </a:extLst>
                </p:cNvPr>
                <p:cNvSpPr/>
                <p:nvPr/>
              </p:nvSpPr>
              <p:spPr>
                <a:xfrm>
                  <a:off x="2748304"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Rectangle 533">
                  <a:extLst>
                    <a:ext uri="{FF2B5EF4-FFF2-40B4-BE49-F238E27FC236}">
                      <a16:creationId xmlns:a16="http://schemas.microsoft.com/office/drawing/2014/main" id="{AA65AE8F-BA1D-F749-A3FD-7359E09F9D57}"/>
                    </a:ext>
                  </a:extLst>
                </p:cNvPr>
                <p:cNvSpPr/>
                <p:nvPr/>
              </p:nvSpPr>
              <p:spPr>
                <a:xfrm>
                  <a:off x="2974644" y="3684894"/>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535" name="Rectangle 534">
                  <a:extLst>
                    <a:ext uri="{FF2B5EF4-FFF2-40B4-BE49-F238E27FC236}">
                      <a16:creationId xmlns:a16="http://schemas.microsoft.com/office/drawing/2014/main" id="{361E81AA-CF52-E445-A22C-A667DE07DCA1}"/>
                    </a:ext>
                  </a:extLst>
                </p:cNvPr>
                <p:cNvSpPr/>
                <p:nvPr/>
              </p:nvSpPr>
              <p:spPr>
                <a:xfrm>
                  <a:off x="319994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6" name="Rectangle 535">
                  <a:extLst>
                    <a:ext uri="{FF2B5EF4-FFF2-40B4-BE49-F238E27FC236}">
                      <a16:creationId xmlns:a16="http://schemas.microsoft.com/office/drawing/2014/main" id="{69ADF93D-E881-CE47-94C8-C47695D77DE0}"/>
                    </a:ext>
                  </a:extLst>
                </p:cNvPr>
                <p:cNvSpPr/>
                <p:nvPr/>
              </p:nvSpPr>
              <p:spPr>
                <a:xfrm>
                  <a:off x="342628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7" name="Rectangle 536">
                  <a:extLst>
                    <a:ext uri="{FF2B5EF4-FFF2-40B4-BE49-F238E27FC236}">
                      <a16:creationId xmlns:a16="http://schemas.microsoft.com/office/drawing/2014/main" id="{1F0883F8-791D-814C-99E1-6B61E314F9FA}"/>
                    </a:ext>
                  </a:extLst>
                </p:cNvPr>
                <p:cNvSpPr/>
                <p:nvPr/>
              </p:nvSpPr>
              <p:spPr>
                <a:xfrm>
                  <a:off x="3645860" y="3685311"/>
                  <a:ext cx="226339" cy="303964"/>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8" name="Rectangle 537">
                  <a:extLst>
                    <a:ext uri="{FF2B5EF4-FFF2-40B4-BE49-F238E27FC236}">
                      <a16:creationId xmlns:a16="http://schemas.microsoft.com/office/drawing/2014/main" id="{9F56554D-8578-D54B-8767-E20631A8667A}"/>
                    </a:ext>
                  </a:extLst>
                </p:cNvPr>
                <p:cNvSpPr/>
                <p:nvPr/>
              </p:nvSpPr>
              <p:spPr>
                <a:xfrm>
                  <a:off x="3872200" y="3685309"/>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Rectangle 538">
                  <a:extLst>
                    <a:ext uri="{FF2B5EF4-FFF2-40B4-BE49-F238E27FC236}">
                      <a16:creationId xmlns:a16="http://schemas.microsoft.com/office/drawing/2014/main" id="{9EF40C45-ECF1-834E-8416-36A94C8FE7F9}"/>
                    </a:ext>
                  </a:extLst>
                </p:cNvPr>
                <p:cNvSpPr/>
                <p:nvPr/>
              </p:nvSpPr>
              <p:spPr>
                <a:xfrm>
                  <a:off x="4098540" y="3685309"/>
                  <a:ext cx="226339" cy="303962"/>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Rectangle 539">
                  <a:extLst>
                    <a:ext uri="{FF2B5EF4-FFF2-40B4-BE49-F238E27FC236}">
                      <a16:creationId xmlns:a16="http://schemas.microsoft.com/office/drawing/2014/main" id="{3A2647E2-915C-CD48-AEA2-92222819DABD}"/>
                    </a:ext>
                  </a:extLst>
                </p:cNvPr>
                <p:cNvSpPr/>
                <p:nvPr/>
              </p:nvSpPr>
              <p:spPr>
                <a:xfrm>
                  <a:off x="4324878" y="3685309"/>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65" name="Group 464">
                <a:extLst>
                  <a:ext uri="{FF2B5EF4-FFF2-40B4-BE49-F238E27FC236}">
                    <a16:creationId xmlns:a16="http://schemas.microsoft.com/office/drawing/2014/main" id="{6C21CB26-00B1-2742-9EA9-255669F51C90}"/>
                  </a:ext>
                </a:extLst>
              </p:cNvPr>
              <p:cNvGrpSpPr/>
              <p:nvPr/>
            </p:nvGrpSpPr>
            <p:grpSpPr>
              <a:xfrm>
                <a:off x="1346312" y="5065996"/>
                <a:ext cx="2205284" cy="228599"/>
                <a:chOff x="2276764" y="3684894"/>
                <a:chExt cx="2274453" cy="304381"/>
              </a:xfrm>
              <a:solidFill>
                <a:schemeClr val="accent5">
                  <a:lumMod val="60000"/>
                  <a:lumOff val="40000"/>
                </a:schemeClr>
              </a:solidFill>
            </p:grpSpPr>
            <p:sp>
              <p:nvSpPr>
                <p:cNvPr id="521" name="Rectangle 520">
                  <a:extLst>
                    <a:ext uri="{FF2B5EF4-FFF2-40B4-BE49-F238E27FC236}">
                      <a16:creationId xmlns:a16="http://schemas.microsoft.com/office/drawing/2014/main" id="{AD93178F-FCA3-8B49-A3B8-7966F0BAA263}"/>
                    </a:ext>
                  </a:extLst>
                </p:cNvPr>
                <p:cNvSpPr/>
                <p:nvPr/>
              </p:nvSpPr>
              <p:spPr>
                <a:xfrm>
                  <a:off x="2276764" y="3685309"/>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 name="Rectangle 521">
                  <a:extLst>
                    <a:ext uri="{FF2B5EF4-FFF2-40B4-BE49-F238E27FC236}">
                      <a16:creationId xmlns:a16="http://schemas.microsoft.com/office/drawing/2014/main" id="{36A64130-714F-9E4C-8092-A46C0B9E1B2C}"/>
                    </a:ext>
                  </a:extLst>
                </p:cNvPr>
                <p:cNvSpPr/>
                <p:nvPr/>
              </p:nvSpPr>
              <p:spPr>
                <a:xfrm>
                  <a:off x="2512534" y="3685310"/>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Rectangle 522">
                  <a:extLst>
                    <a:ext uri="{FF2B5EF4-FFF2-40B4-BE49-F238E27FC236}">
                      <a16:creationId xmlns:a16="http://schemas.microsoft.com/office/drawing/2014/main" id="{927F5927-6895-8F41-B84D-4D83DFF98FC3}"/>
                    </a:ext>
                  </a:extLst>
                </p:cNvPr>
                <p:cNvSpPr/>
                <p:nvPr/>
              </p:nvSpPr>
              <p:spPr>
                <a:xfrm>
                  <a:off x="2748304"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4" name="Rectangle 523">
                  <a:extLst>
                    <a:ext uri="{FF2B5EF4-FFF2-40B4-BE49-F238E27FC236}">
                      <a16:creationId xmlns:a16="http://schemas.microsoft.com/office/drawing/2014/main" id="{EF5A6F15-ED77-A646-BA74-BD45DA4BF5CA}"/>
                    </a:ext>
                  </a:extLst>
                </p:cNvPr>
                <p:cNvSpPr/>
                <p:nvPr/>
              </p:nvSpPr>
              <p:spPr>
                <a:xfrm>
                  <a:off x="2974644" y="3684894"/>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5" name="Rectangle 524">
                  <a:extLst>
                    <a:ext uri="{FF2B5EF4-FFF2-40B4-BE49-F238E27FC236}">
                      <a16:creationId xmlns:a16="http://schemas.microsoft.com/office/drawing/2014/main" id="{5DBD44E1-A961-DE42-BA8B-90D63A7CED16}"/>
                    </a:ext>
                  </a:extLst>
                </p:cNvPr>
                <p:cNvSpPr/>
                <p:nvPr/>
              </p:nvSpPr>
              <p:spPr>
                <a:xfrm>
                  <a:off x="319994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Rectangle 525">
                  <a:extLst>
                    <a:ext uri="{FF2B5EF4-FFF2-40B4-BE49-F238E27FC236}">
                      <a16:creationId xmlns:a16="http://schemas.microsoft.com/office/drawing/2014/main" id="{EB02B414-EC80-1148-9329-7C7B54581C2E}"/>
                    </a:ext>
                  </a:extLst>
                </p:cNvPr>
                <p:cNvSpPr/>
                <p:nvPr/>
              </p:nvSpPr>
              <p:spPr>
                <a:xfrm>
                  <a:off x="342628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Rectangle 526">
                  <a:extLst>
                    <a:ext uri="{FF2B5EF4-FFF2-40B4-BE49-F238E27FC236}">
                      <a16:creationId xmlns:a16="http://schemas.microsoft.com/office/drawing/2014/main" id="{C98E77F9-5D27-0E46-AB7E-405400ABBB7D}"/>
                    </a:ext>
                  </a:extLst>
                </p:cNvPr>
                <p:cNvSpPr/>
                <p:nvPr/>
              </p:nvSpPr>
              <p:spPr>
                <a:xfrm>
                  <a:off x="3645860" y="3685311"/>
                  <a:ext cx="226339" cy="303964"/>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8" name="Rectangle 527">
                  <a:extLst>
                    <a:ext uri="{FF2B5EF4-FFF2-40B4-BE49-F238E27FC236}">
                      <a16:creationId xmlns:a16="http://schemas.microsoft.com/office/drawing/2014/main" id="{0A168C61-DD64-5949-B5BE-43674E42EB20}"/>
                    </a:ext>
                  </a:extLst>
                </p:cNvPr>
                <p:cNvSpPr/>
                <p:nvPr/>
              </p:nvSpPr>
              <p:spPr>
                <a:xfrm>
                  <a:off x="3872200" y="3685309"/>
                  <a:ext cx="226339" cy="303962"/>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Rectangle 528">
                  <a:extLst>
                    <a:ext uri="{FF2B5EF4-FFF2-40B4-BE49-F238E27FC236}">
                      <a16:creationId xmlns:a16="http://schemas.microsoft.com/office/drawing/2014/main" id="{59F78C04-7428-294D-A643-3095D74F3C4D}"/>
                    </a:ext>
                  </a:extLst>
                </p:cNvPr>
                <p:cNvSpPr/>
                <p:nvPr/>
              </p:nvSpPr>
              <p:spPr>
                <a:xfrm>
                  <a:off x="4098540" y="3685309"/>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0" name="Rectangle 529">
                  <a:extLst>
                    <a:ext uri="{FF2B5EF4-FFF2-40B4-BE49-F238E27FC236}">
                      <a16:creationId xmlns:a16="http://schemas.microsoft.com/office/drawing/2014/main" id="{B7E460BA-F0FB-7A4B-A935-746441D652D0}"/>
                    </a:ext>
                  </a:extLst>
                </p:cNvPr>
                <p:cNvSpPr/>
                <p:nvPr/>
              </p:nvSpPr>
              <p:spPr>
                <a:xfrm>
                  <a:off x="4324878" y="3685309"/>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66" name="Group 465">
                <a:extLst>
                  <a:ext uri="{FF2B5EF4-FFF2-40B4-BE49-F238E27FC236}">
                    <a16:creationId xmlns:a16="http://schemas.microsoft.com/office/drawing/2014/main" id="{AE062A56-BC47-9A4E-8E0E-39B07118D36E}"/>
                  </a:ext>
                </a:extLst>
              </p:cNvPr>
              <p:cNvGrpSpPr/>
              <p:nvPr/>
            </p:nvGrpSpPr>
            <p:grpSpPr>
              <a:xfrm>
                <a:off x="1346312" y="5295549"/>
                <a:ext cx="2205284" cy="228603"/>
                <a:chOff x="2276764" y="3684892"/>
                <a:chExt cx="2274453" cy="304385"/>
              </a:xfrm>
              <a:solidFill>
                <a:schemeClr val="accent5">
                  <a:lumMod val="60000"/>
                  <a:lumOff val="40000"/>
                </a:schemeClr>
              </a:solidFill>
            </p:grpSpPr>
            <p:sp>
              <p:nvSpPr>
                <p:cNvPr id="511" name="Rectangle 510">
                  <a:extLst>
                    <a:ext uri="{FF2B5EF4-FFF2-40B4-BE49-F238E27FC236}">
                      <a16:creationId xmlns:a16="http://schemas.microsoft.com/office/drawing/2014/main" id="{1472DFD6-DF43-1847-93C8-4D81D64EAD67}"/>
                    </a:ext>
                  </a:extLst>
                </p:cNvPr>
                <p:cNvSpPr/>
                <p:nvPr/>
              </p:nvSpPr>
              <p:spPr>
                <a:xfrm>
                  <a:off x="2276764" y="3685314"/>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 name="Rectangle 511">
                  <a:extLst>
                    <a:ext uri="{FF2B5EF4-FFF2-40B4-BE49-F238E27FC236}">
                      <a16:creationId xmlns:a16="http://schemas.microsoft.com/office/drawing/2014/main" id="{F173F270-C4B3-EF40-9ED9-2BA9D2349B4B}"/>
                    </a:ext>
                  </a:extLst>
                </p:cNvPr>
                <p:cNvSpPr/>
                <p:nvPr/>
              </p:nvSpPr>
              <p:spPr>
                <a:xfrm>
                  <a:off x="2512534" y="3685309"/>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Rectangle 512">
                  <a:extLst>
                    <a:ext uri="{FF2B5EF4-FFF2-40B4-BE49-F238E27FC236}">
                      <a16:creationId xmlns:a16="http://schemas.microsoft.com/office/drawing/2014/main" id="{04C201C0-8737-C449-956B-154647438E31}"/>
                    </a:ext>
                  </a:extLst>
                </p:cNvPr>
                <p:cNvSpPr/>
                <p:nvPr/>
              </p:nvSpPr>
              <p:spPr>
                <a:xfrm>
                  <a:off x="2748304"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4" name="Rectangle 513">
                  <a:extLst>
                    <a:ext uri="{FF2B5EF4-FFF2-40B4-BE49-F238E27FC236}">
                      <a16:creationId xmlns:a16="http://schemas.microsoft.com/office/drawing/2014/main" id="{918C5B85-BBF2-EC44-9D07-5A115573981D}"/>
                    </a:ext>
                  </a:extLst>
                </p:cNvPr>
                <p:cNvSpPr/>
                <p:nvPr/>
              </p:nvSpPr>
              <p:spPr>
                <a:xfrm>
                  <a:off x="2974644" y="3684892"/>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 name="Rectangle 514">
                  <a:extLst>
                    <a:ext uri="{FF2B5EF4-FFF2-40B4-BE49-F238E27FC236}">
                      <a16:creationId xmlns:a16="http://schemas.microsoft.com/office/drawing/2014/main" id="{6E1BC4E6-8E03-AB47-AD4E-E1E17A740443}"/>
                    </a:ext>
                  </a:extLst>
                </p:cNvPr>
                <p:cNvSpPr/>
                <p:nvPr/>
              </p:nvSpPr>
              <p:spPr>
                <a:xfrm>
                  <a:off x="319994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6" name="Rectangle 515">
                  <a:extLst>
                    <a:ext uri="{FF2B5EF4-FFF2-40B4-BE49-F238E27FC236}">
                      <a16:creationId xmlns:a16="http://schemas.microsoft.com/office/drawing/2014/main" id="{B6B1CC61-664A-0C41-99B9-04EDC81C1BCE}"/>
                    </a:ext>
                  </a:extLst>
                </p:cNvPr>
                <p:cNvSpPr/>
                <p:nvPr/>
              </p:nvSpPr>
              <p:spPr>
                <a:xfrm>
                  <a:off x="342628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7" name="Rectangle 516">
                  <a:extLst>
                    <a:ext uri="{FF2B5EF4-FFF2-40B4-BE49-F238E27FC236}">
                      <a16:creationId xmlns:a16="http://schemas.microsoft.com/office/drawing/2014/main" id="{83BA4B7C-4870-2840-A9BF-C2B5405AB5F0}"/>
                    </a:ext>
                  </a:extLst>
                </p:cNvPr>
                <p:cNvSpPr/>
                <p:nvPr/>
              </p:nvSpPr>
              <p:spPr>
                <a:xfrm>
                  <a:off x="3645860" y="3685313"/>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8" name="Rectangle 517">
                  <a:extLst>
                    <a:ext uri="{FF2B5EF4-FFF2-40B4-BE49-F238E27FC236}">
                      <a16:creationId xmlns:a16="http://schemas.microsoft.com/office/drawing/2014/main" id="{DC6BE4BD-1C14-2943-ABB4-3AAB3A9DB02A}"/>
                    </a:ext>
                  </a:extLst>
                </p:cNvPr>
                <p:cNvSpPr/>
                <p:nvPr/>
              </p:nvSpPr>
              <p:spPr>
                <a:xfrm>
                  <a:off x="3872200" y="3685314"/>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9" name="Rectangle 518">
                  <a:extLst>
                    <a:ext uri="{FF2B5EF4-FFF2-40B4-BE49-F238E27FC236}">
                      <a16:creationId xmlns:a16="http://schemas.microsoft.com/office/drawing/2014/main" id="{B99F5645-F8A8-8948-9C99-7F8470868F8D}"/>
                    </a:ext>
                  </a:extLst>
                </p:cNvPr>
                <p:cNvSpPr/>
                <p:nvPr/>
              </p:nvSpPr>
              <p:spPr>
                <a:xfrm>
                  <a:off x="4098540" y="3685310"/>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Rectangle 519">
                  <a:extLst>
                    <a:ext uri="{FF2B5EF4-FFF2-40B4-BE49-F238E27FC236}">
                      <a16:creationId xmlns:a16="http://schemas.microsoft.com/office/drawing/2014/main" id="{8EA48BC3-F9BD-0F46-8DBD-89133814B83D}"/>
                    </a:ext>
                  </a:extLst>
                </p:cNvPr>
                <p:cNvSpPr/>
                <p:nvPr/>
              </p:nvSpPr>
              <p:spPr>
                <a:xfrm>
                  <a:off x="4324878" y="3685310"/>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67" name="Group 466">
                <a:extLst>
                  <a:ext uri="{FF2B5EF4-FFF2-40B4-BE49-F238E27FC236}">
                    <a16:creationId xmlns:a16="http://schemas.microsoft.com/office/drawing/2014/main" id="{5B9A219F-F23F-FE49-8902-8C5512D56078}"/>
                  </a:ext>
                </a:extLst>
              </p:cNvPr>
              <p:cNvGrpSpPr/>
              <p:nvPr/>
            </p:nvGrpSpPr>
            <p:grpSpPr>
              <a:xfrm>
                <a:off x="1346312" y="5523835"/>
                <a:ext cx="2205284" cy="228603"/>
                <a:chOff x="2276764" y="3684892"/>
                <a:chExt cx="2274453" cy="304385"/>
              </a:xfrm>
              <a:solidFill>
                <a:schemeClr val="accent5">
                  <a:lumMod val="60000"/>
                  <a:lumOff val="40000"/>
                </a:schemeClr>
              </a:solidFill>
            </p:grpSpPr>
            <p:sp>
              <p:nvSpPr>
                <p:cNvPr id="501" name="Rectangle 500">
                  <a:extLst>
                    <a:ext uri="{FF2B5EF4-FFF2-40B4-BE49-F238E27FC236}">
                      <a16:creationId xmlns:a16="http://schemas.microsoft.com/office/drawing/2014/main" id="{82B2A78D-166E-1149-AFA6-387B33455FAB}"/>
                    </a:ext>
                  </a:extLst>
                </p:cNvPr>
                <p:cNvSpPr/>
                <p:nvPr/>
              </p:nvSpPr>
              <p:spPr>
                <a:xfrm>
                  <a:off x="2276764" y="3685310"/>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2" name="Rectangle 501">
                  <a:extLst>
                    <a:ext uri="{FF2B5EF4-FFF2-40B4-BE49-F238E27FC236}">
                      <a16:creationId xmlns:a16="http://schemas.microsoft.com/office/drawing/2014/main" id="{41387C26-D996-7541-9424-3344B8F6A66E}"/>
                    </a:ext>
                  </a:extLst>
                </p:cNvPr>
                <p:cNvSpPr/>
                <p:nvPr/>
              </p:nvSpPr>
              <p:spPr>
                <a:xfrm>
                  <a:off x="2512534" y="3685310"/>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3" name="Rectangle 502">
                  <a:extLst>
                    <a:ext uri="{FF2B5EF4-FFF2-40B4-BE49-F238E27FC236}">
                      <a16:creationId xmlns:a16="http://schemas.microsoft.com/office/drawing/2014/main" id="{A2FDC608-575E-384D-B4D8-42D3179643A5}"/>
                    </a:ext>
                  </a:extLst>
                </p:cNvPr>
                <p:cNvSpPr/>
                <p:nvPr/>
              </p:nvSpPr>
              <p:spPr>
                <a:xfrm>
                  <a:off x="2748304" y="3685309"/>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4" name="Rectangle 503">
                  <a:extLst>
                    <a:ext uri="{FF2B5EF4-FFF2-40B4-BE49-F238E27FC236}">
                      <a16:creationId xmlns:a16="http://schemas.microsoft.com/office/drawing/2014/main" id="{1AD6AC3A-AF1A-F446-A7DD-4B05FBEB6C1C}"/>
                    </a:ext>
                  </a:extLst>
                </p:cNvPr>
                <p:cNvSpPr/>
                <p:nvPr/>
              </p:nvSpPr>
              <p:spPr>
                <a:xfrm>
                  <a:off x="2974644" y="3684892"/>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5" name="Rectangle 504">
                  <a:extLst>
                    <a:ext uri="{FF2B5EF4-FFF2-40B4-BE49-F238E27FC236}">
                      <a16:creationId xmlns:a16="http://schemas.microsoft.com/office/drawing/2014/main" id="{5AABCF9E-6E64-8A40-A4AD-4B6F91CAF08C}"/>
                    </a:ext>
                  </a:extLst>
                </p:cNvPr>
                <p:cNvSpPr/>
                <p:nvPr/>
              </p:nvSpPr>
              <p:spPr>
                <a:xfrm>
                  <a:off x="319994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6" name="Rectangle 505">
                  <a:extLst>
                    <a:ext uri="{FF2B5EF4-FFF2-40B4-BE49-F238E27FC236}">
                      <a16:creationId xmlns:a16="http://schemas.microsoft.com/office/drawing/2014/main" id="{293C7857-5ED1-884A-9586-F16E168F6075}"/>
                    </a:ext>
                  </a:extLst>
                </p:cNvPr>
                <p:cNvSpPr/>
                <p:nvPr/>
              </p:nvSpPr>
              <p:spPr>
                <a:xfrm>
                  <a:off x="3426289" y="368531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7" name="Rectangle 506">
                  <a:extLst>
                    <a:ext uri="{FF2B5EF4-FFF2-40B4-BE49-F238E27FC236}">
                      <a16:creationId xmlns:a16="http://schemas.microsoft.com/office/drawing/2014/main" id="{452DB808-8498-CF40-9A58-F297991971F8}"/>
                    </a:ext>
                  </a:extLst>
                </p:cNvPr>
                <p:cNvSpPr/>
                <p:nvPr/>
              </p:nvSpPr>
              <p:spPr>
                <a:xfrm>
                  <a:off x="3645860" y="3685313"/>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8" name="Rectangle 507">
                  <a:extLst>
                    <a:ext uri="{FF2B5EF4-FFF2-40B4-BE49-F238E27FC236}">
                      <a16:creationId xmlns:a16="http://schemas.microsoft.com/office/drawing/2014/main" id="{3BBA81FD-04C2-4C4F-8E71-0F5DCF98B9FB}"/>
                    </a:ext>
                  </a:extLst>
                </p:cNvPr>
                <p:cNvSpPr/>
                <p:nvPr/>
              </p:nvSpPr>
              <p:spPr>
                <a:xfrm>
                  <a:off x="3872200" y="3685314"/>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9" name="Rectangle 508">
                  <a:extLst>
                    <a:ext uri="{FF2B5EF4-FFF2-40B4-BE49-F238E27FC236}">
                      <a16:creationId xmlns:a16="http://schemas.microsoft.com/office/drawing/2014/main" id="{8DA731D1-146E-7543-9CF9-1AFF136F3BC6}"/>
                    </a:ext>
                  </a:extLst>
                </p:cNvPr>
                <p:cNvSpPr/>
                <p:nvPr/>
              </p:nvSpPr>
              <p:spPr>
                <a:xfrm>
                  <a:off x="4098540" y="3685310"/>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0" name="Rectangle 509">
                  <a:extLst>
                    <a:ext uri="{FF2B5EF4-FFF2-40B4-BE49-F238E27FC236}">
                      <a16:creationId xmlns:a16="http://schemas.microsoft.com/office/drawing/2014/main" id="{C848CB51-4136-CE4E-B70F-DAAAA83D1C64}"/>
                    </a:ext>
                  </a:extLst>
                </p:cNvPr>
                <p:cNvSpPr/>
                <p:nvPr/>
              </p:nvSpPr>
              <p:spPr>
                <a:xfrm>
                  <a:off x="4324878" y="3685310"/>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68" name="Group 467">
                <a:extLst>
                  <a:ext uri="{FF2B5EF4-FFF2-40B4-BE49-F238E27FC236}">
                    <a16:creationId xmlns:a16="http://schemas.microsoft.com/office/drawing/2014/main" id="{E7389B7F-3CA8-F548-8C32-E4180BEC2F4F}"/>
                  </a:ext>
                </a:extLst>
              </p:cNvPr>
              <p:cNvGrpSpPr/>
              <p:nvPr/>
            </p:nvGrpSpPr>
            <p:grpSpPr>
              <a:xfrm>
                <a:off x="1346312" y="5745104"/>
                <a:ext cx="2205284" cy="235068"/>
                <a:chOff x="2276764" y="3674710"/>
                <a:chExt cx="2274453" cy="312993"/>
              </a:xfrm>
              <a:solidFill>
                <a:schemeClr val="accent5">
                  <a:lumMod val="60000"/>
                  <a:lumOff val="40000"/>
                </a:schemeClr>
              </a:solidFill>
            </p:grpSpPr>
            <p:sp>
              <p:nvSpPr>
                <p:cNvPr id="491" name="Rectangle 490">
                  <a:extLst>
                    <a:ext uri="{FF2B5EF4-FFF2-40B4-BE49-F238E27FC236}">
                      <a16:creationId xmlns:a16="http://schemas.microsoft.com/office/drawing/2014/main" id="{B22805EF-0B6A-2042-9B8F-A68DC19EC549}"/>
                    </a:ext>
                  </a:extLst>
                </p:cNvPr>
                <p:cNvSpPr/>
                <p:nvPr/>
              </p:nvSpPr>
              <p:spPr>
                <a:xfrm>
                  <a:off x="2276764" y="3674723"/>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2" name="Rectangle 491">
                  <a:extLst>
                    <a:ext uri="{FF2B5EF4-FFF2-40B4-BE49-F238E27FC236}">
                      <a16:creationId xmlns:a16="http://schemas.microsoft.com/office/drawing/2014/main" id="{EADC1DF6-22A3-1040-950C-B3DB58443ED1}"/>
                    </a:ext>
                  </a:extLst>
                </p:cNvPr>
                <p:cNvSpPr/>
                <p:nvPr/>
              </p:nvSpPr>
              <p:spPr>
                <a:xfrm>
                  <a:off x="2512534" y="3674722"/>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3" name="Rectangle 492">
                  <a:extLst>
                    <a:ext uri="{FF2B5EF4-FFF2-40B4-BE49-F238E27FC236}">
                      <a16:creationId xmlns:a16="http://schemas.microsoft.com/office/drawing/2014/main" id="{39BC7709-A118-5B48-A5D9-4D4905A9B98E}"/>
                    </a:ext>
                  </a:extLst>
                </p:cNvPr>
                <p:cNvSpPr/>
                <p:nvPr/>
              </p:nvSpPr>
              <p:spPr>
                <a:xfrm>
                  <a:off x="2748304" y="3674718"/>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4" name="Rectangle 493">
                  <a:extLst>
                    <a:ext uri="{FF2B5EF4-FFF2-40B4-BE49-F238E27FC236}">
                      <a16:creationId xmlns:a16="http://schemas.microsoft.com/office/drawing/2014/main" id="{A3335C5A-25D7-FB43-B77D-1B7D8FCFCA29}"/>
                    </a:ext>
                  </a:extLst>
                </p:cNvPr>
                <p:cNvSpPr/>
                <p:nvPr/>
              </p:nvSpPr>
              <p:spPr>
                <a:xfrm>
                  <a:off x="2974644" y="3683739"/>
                  <a:ext cx="226339" cy="303964"/>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5" name="Rectangle 494">
                  <a:extLst>
                    <a:ext uri="{FF2B5EF4-FFF2-40B4-BE49-F238E27FC236}">
                      <a16:creationId xmlns:a16="http://schemas.microsoft.com/office/drawing/2014/main" id="{D919D6F6-EB28-0C41-88AB-C6B2A6AEE7FF}"/>
                    </a:ext>
                  </a:extLst>
                </p:cNvPr>
                <p:cNvSpPr/>
                <p:nvPr/>
              </p:nvSpPr>
              <p:spPr>
                <a:xfrm>
                  <a:off x="3199949" y="3674717"/>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6" name="Rectangle 495">
                  <a:extLst>
                    <a:ext uri="{FF2B5EF4-FFF2-40B4-BE49-F238E27FC236}">
                      <a16:creationId xmlns:a16="http://schemas.microsoft.com/office/drawing/2014/main" id="{5E29774D-7C2E-9F42-ABA6-19B21E893836}"/>
                    </a:ext>
                  </a:extLst>
                </p:cNvPr>
                <p:cNvSpPr/>
                <p:nvPr/>
              </p:nvSpPr>
              <p:spPr>
                <a:xfrm>
                  <a:off x="3426288" y="3674713"/>
                  <a:ext cx="226339" cy="303964"/>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7" name="Rectangle 496">
                  <a:extLst>
                    <a:ext uri="{FF2B5EF4-FFF2-40B4-BE49-F238E27FC236}">
                      <a16:creationId xmlns:a16="http://schemas.microsoft.com/office/drawing/2014/main" id="{E8DF13EE-5F67-1945-A184-293DA13375B9}"/>
                    </a:ext>
                  </a:extLst>
                </p:cNvPr>
                <p:cNvSpPr/>
                <p:nvPr/>
              </p:nvSpPr>
              <p:spPr>
                <a:xfrm>
                  <a:off x="3645860" y="3674710"/>
                  <a:ext cx="226339" cy="303961"/>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8" name="Rectangle 497">
                  <a:extLst>
                    <a:ext uri="{FF2B5EF4-FFF2-40B4-BE49-F238E27FC236}">
                      <a16:creationId xmlns:a16="http://schemas.microsoft.com/office/drawing/2014/main" id="{CC4060F9-9894-C84D-B695-E1A357EE4D72}"/>
                    </a:ext>
                  </a:extLst>
                </p:cNvPr>
                <p:cNvSpPr/>
                <p:nvPr/>
              </p:nvSpPr>
              <p:spPr>
                <a:xfrm>
                  <a:off x="3872200" y="3674717"/>
                  <a:ext cx="226339" cy="303964"/>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9" name="Rectangle 498">
                  <a:extLst>
                    <a:ext uri="{FF2B5EF4-FFF2-40B4-BE49-F238E27FC236}">
                      <a16:creationId xmlns:a16="http://schemas.microsoft.com/office/drawing/2014/main" id="{BAE634CB-8300-9B4B-83DD-63AEFD7C5685}"/>
                    </a:ext>
                  </a:extLst>
                </p:cNvPr>
                <p:cNvSpPr/>
                <p:nvPr/>
              </p:nvSpPr>
              <p:spPr>
                <a:xfrm>
                  <a:off x="4098540" y="3674723"/>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0" name="Rectangle 499">
                  <a:extLst>
                    <a:ext uri="{FF2B5EF4-FFF2-40B4-BE49-F238E27FC236}">
                      <a16:creationId xmlns:a16="http://schemas.microsoft.com/office/drawing/2014/main" id="{89BD6CEE-6004-804E-A7BA-D6A42A8D247A}"/>
                    </a:ext>
                  </a:extLst>
                </p:cNvPr>
                <p:cNvSpPr/>
                <p:nvPr/>
              </p:nvSpPr>
              <p:spPr>
                <a:xfrm>
                  <a:off x="4324878" y="3674721"/>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69" name="Group 468">
                <a:extLst>
                  <a:ext uri="{FF2B5EF4-FFF2-40B4-BE49-F238E27FC236}">
                    <a16:creationId xmlns:a16="http://schemas.microsoft.com/office/drawing/2014/main" id="{6B209810-DD2F-8C47-AD67-34D4E89D77B3}"/>
                  </a:ext>
                </a:extLst>
              </p:cNvPr>
              <p:cNvGrpSpPr/>
              <p:nvPr/>
            </p:nvGrpSpPr>
            <p:grpSpPr>
              <a:xfrm>
                <a:off x="1346312" y="5973395"/>
                <a:ext cx="2205284" cy="228599"/>
                <a:chOff x="2276764" y="3674317"/>
                <a:chExt cx="2274453" cy="304381"/>
              </a:xfrm>
              <a:solidFill>
                <a:schemeClr val="accent5">
                  <a:lumMod val="60000"/>
                  <a:lumOff val="40000"/>
                </a:schemeClr>
              </a:solidFill>
            </p:grpSpPr>
            <p:sp>
              <p:nvSpPr>
                <p:cNvPr id="481" name="Rectangle 480">
                  <a:extLst>
                    <a:ext uri="{FF2B5EF4-FFF2-40B4-BE49-F238E27FC236}">
                      <a16:creationId xmlns:a16="http://schemas.microsoft.com/office/drawing/2014/main" id="{B3746D14-4DAA-0049-AD4C-74987790DCC3}"/>
                    </a:ext>
                  </a:extLst>
                </p:cNvPr>
                <p:cNvSpPr/>
                <p:nvPr/>
              </p:nvSpPr>
              <p:spPr>
                <a:xfrm>
                  <a:off x="2276764" y="3674735"/>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2" name="Rectangle 481">
                  <a:extLst>
                    <a:ext uri="{FF2B5EF4-FFF2-40B4-BE49-F238E27FC236}">
                      <a16:creationId xmlns:a16="http://schemas.microsoft.com/office/drawing/2014/main" id="{8663AFA9-54CE-5A4C-B601-4D4FA4DEF0E1}"/>
                    </a:ext>
                  </a:extLst>
                </p:cNvPr>
                <p:cNvSpPr/>
                <p:nvPr/>
              </p:nvSpPr>
              <p:spPr>
                <a:xfrm>
                  <a:off x="2512534" y="3674734"/>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3" name="Rectangle 482">
                  <a:extLst>
                    <a:ext uri="{FF2B5EF4-FFF2-40B4-BE49-F238E27FC236}">
                      <a16:creationId xmlns:a16="http://schemas.microsoft.com/office/drawing/2014/main" id="{FE4D7E93-D337-004B-8BE3-D0949BF45A4D}"/>
                    </a:ext>
                  </a:extLst>
                </p:cNvPr>
                <p:cNvSpPr/>
                <p:nvPr/>
              </p:nvSpPr>
              <p:spPr>
                <a:xfrm>
                  <a:off x="2748304" y="3674734"/>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4" name="Rectangle 483">
                  <a:extLst>
                    <a:ext uri="{FF2B5EF4-FFF2-40B4-BE49-F238E27FC236}">
                      <a16:creationId xmlns:a16="http://schemas.microsoft.com/office/drawing/2014/main" id="{EF4C3829-A50D-BE4B-A50A-EAC662CF8CDB}"/>
                    </a:ext>
                  </a:extLst>
                </p:cNvPr>
                <p:cNvSpPr/>
                <p:nvPr/>
              </p:nvSpPr>
              <p:spPr>
                <a:xfrm>
                  <a:off x="2974644" y="3674317"/>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5" name="Rectangle 484">
                  <a:extLst>
                    <a:ext uri="{FF2B5EF4-FFF2-40B4-BE49-F238E27FC236}">
                      <a16:creationId xmlns:a16="http://schemas.microsoft.com/office/drawing/2014/main" id="{7D07DBDF-302F-474B-AC9F-19D69C81A83B}"/>
                    </a:ext>
                  </a:extLst>
                </p:cNvPr>
                <p:cNvSpPr/>
                <p:nvPr/>
              </p:nvSpPr>
              <p:spPr>
                <a:xfrm>
                  <a:off x="3199949" y="3674735"/>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6" name="Rectangle 485">
                  <a:extLst>
                    <a:ext uri="{FF2B5EF4-FFF2-40B4-BE49-F238E27FC236}">
                      <a16:creationId xmlns:a16="http://schemas.microsoft.com/office/drawing/2014/main" id="{CDD569CE-114F-2142-BE17-1A061264E768}"/>
                    </a:ext>
                  </a:extLst>
                </p:cNvPr>
                <p:cNvSpPr/>
                <p:nvPr/>
              </p:nvSpPr>
              <p:spPr>
                <a:xfrm>
                  <a:off x="3426288" y="3674735"/>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7" name="Rectangle 486">
                  <a:extLst>
                    <a:ext uri="{FF2B5EF4-FFF2-40B4-BE49-F238E27FC236}">
                      <a16:creationId xmlns:a16="http://schemas.microsoft.com/office/drawing/2014/main" id="{E4FA8044-E2BB-3E42-A382-3D8C5C17AA1D}"/>
                    </a:ext>
                  </a:extLst>
                </p:cNvPr>
                <p:cNvSpPr/>
                <p:nvPr/>
              </p:nvSpPr>
              <p:spPr>
                <a:xfrm>
                  <a:off x="3645860" y="3674734"/>
                  <a:ext cx="226339" cy="303964"/>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8" name="Rectangle 487">
                  <a:extLst>
                    <a:ext uri="{FF2B5EF4-FFF2-40B4-BE49-F238E27FC236}">
                      <a16:creationId xmlns:a16="http://schemas.microsoft.com/office/drawing/2014/main" id="{E98D22D9-8047-8B4A-9BDE-CFC265A72C4A}"/>
                    </a:ext>
                  </a:extLst>
                </p:cNvPr>
                <p:cNvSpPr/>
                <p:nvPr/>
              </p:nvSpPr>
              <p:spPr>
                <a:xfrm>
                  <a:off x="3872200" y="3674731"/>
                  <a:ext cx="226339" cy="303964"/>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9" name="Rectangle 488">
                  <a:extLst>
                    <a:ext uri="{FF2B5EF4-FFF2-40B4-BE49-F238E27FC236}">
                      <a16:creationId xmlns:a16="http://schemas.microsoft.com/office/drawing/2014/main" id="{234F96BF-FE58-F446-817C-A1A8D205EB87}"/>
                    </a:ext>
                  </a:extLst>
                </p:cNvPr>
                <p:cNvSpPr/>
                <p:nvPr/>
              </p:nvSpPr>
              <p:spPr>
                <a:xfrm>
                  <a:off x="4098540" y="3674723"/>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0" name="Rectangle 489">
                  <a:extLst>
                    <a:ext uri="{FF2B5EF4-FFF2-40B4-BE49-F238E27FC236}">
                      <a16:creationId xmlns:a16="http://schemas.microsoft.com/office/drawing/2014/main" id="{0A38D263-04C7-654D-91EE-D8E862E5F6C5}"/>
                    </a:ext>
                  </a:extLst>
                </p:cNvPr>
                <p:cNvSpPr/>
                <p:nvPr/>
              </p:nvSpPr>
              <p:spPr>
                <a:xfrm>
                  <a:off x="4324878" y="3674727"/>
                  <a:ext cx="226339" cy="303964"/>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70" name="Group 469">
                <a:extLst>
                  <a:ext uri="{FF2B5EF4-FFF2-40B4-BE49-F238E27FC236}">
                    <a16:creationId xmlns:a16="http://schemas.microsoft.com/office/drawing/2014/main" id="{77CE1B85-2250-6F4B-A384-6822CE45ED95}"/>
                  </a:ext>
                </a:extLst>
              </p:cNvPr>
              <p:cNvGrpSpPr/>
              <p:nvPr/>
            </p:nvGrpSpPr>
            <p:grpSpPr>
              <a:xfrm>
                <a:off x="1346312" y="6201369"/>
                <a:ext cx="2205284" cy="228488"/>
                <a:chOff x="2276764" y="3674723"/>
                <a:chExt cx="2274453" cy="304232"/>
              </a:xfrm>
              <a:solidFill>
                <a:schemeClr val="accent5">
                  <a:lumMod val="60000"/>
                  <a:lumOff val="40000"/>
                </a:schemeClr>
              </a:solidFill>
            </p:grpSpPr>
            <p:sp>
              <p:nvSpPr>
                <p:cNvPr id="471" name="Rectangle 470">
                  <a:extLst>
                    <a:ext uri="{FF2B5EF4-FFF2-40B4-BE49-F238E27FC236}">
                      <a16:creationId xmlns:a16="http://schemas.microsoft.com/office/drawing/2014/main" id="{57197DDC-8066-AB4A-8DFB-1AE579D5953E}"/>
                    </a:ext>
                  </a:extLst>
                </p:cNvPr>
                <p:cNvSpPr/>
                <p:nvPr/>
              </p:nvSpPr>
              <p:spPr>
                <a:xfrm>
                  <a:off x="2276764" y="3674726"/>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2" name="Rectangle 471">
                  <a:extLst>
                    <a:ext uri="{FF2B5EF4-FFF2-40B4-BE49-F238E27FC236}">
                      <a16:creationId xmlns:a16="http://schemas.microsoft.com/office/drawing/2014/main" id="{80802652-3384-034E-8DE8-04BFC29AC9AB}"/>
                    </a:ext>
                  </a:extLst>
                </p:cNvPr>
                <p:cNvSpPr/>
                <p:nvPr/>
              </p:nvSpPr>
              <p:spPr>
                <a:xfrm>
                  <a:off x="2512534" y="3674726"/>
                  <a:ext cx="235770"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3" name="Rectangle 472">
                  <a:extLst>
                    <a:ext uri="{FF2B5EF4-FFF2-40B4-BE49-F238E27FC236}">
                      <a16:creationId xmlns:a16="http://schemas.microsoft.com/office/drawing/2014/main" id="{44AD86CB-9261-3744-A78A-DD700A569210}"/>
                    </a:ext>
                  </a:extLst>
                </p:cNvPr>
                <p:cNvSpPr/>
                <p:nvPr/>
              </p:nvSpPr>
              <p:spPr>
                <a:xfrm>
                  <a:off x="2748304" y="3674726"/>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4" name="Rectangle 473">
                  <a:extLst>
                    <a:ext uri="{FF2B5EF4-FFF2-40B4-BE49-F238E27FC236}">
                      <a16:creationId xmlns:a16="http://schemas.microsoft.com/office/drawing/2014/main" id="{C624A87E-10F1-9F42-8A49-1C8BD3E48040}"/>
                    </a:ext>
                  </a:extLst>
                </p:cNvPr>
                <p:cNvSpPr/>
                <p:nvPr/>
              </p:nvSpPr>
              <p:spPr>
                <a:xfrm>
                  <a:off x="2974644" y="3674992"/>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5" name="Rectangle 474">
                  <a:extLst>
                    <a:ext uri="{FF2B5EF4-FFF2-40B4-BE49-F238E27FC236}">
                      <a16:creationId xmlns:a16="http://schemas.microsoft.com/office/drawing/2014/main" id="{ED92893C-E473-1340-BA73-72960DA3AD02}"/>
                    </a:ext>
                  </a:extLst>
                </p:cNvPr>
                <p:cNvSpPr/>
                <p:nvPr/>
              </p:nvSpPr>
              <p:spPr>
                <a:xfrm>
                  <a:off x="3199949" y="3674726"/>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6" name="Rectangle 475">
                  <a:extLst>
                    <a:ext uri="{FF2B5EF4-FFF2-40B4-BE49-F238E27FC236}">
                      <a16:creationId xmlns:a16="http://schemas.microsoft.com/office/drawing/2014/main" id="{8B9A6E2A-EC80-9145-834A-B3ACA49DC7EC}"/>
                    </a:ext>
                  </a:extLst>
                </p:cNvPr>
                <p:cNvSpPr/>
                <p:nvPr/>
              </p:nvSpPr>
              <p:spPr>
                <a:xfrm>
                  <a:off x="3426288" y="3674726"/>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7" name="Rectangle 476">
                  <a:extLst>
                    <a:ext uri="{FF2B5EF4-FFF2-40B4-BE49-F238E27FC236}">
                      <a16:creationId xmlns:a16="http://schemas.microsoft.com/office/drawing/2014/main" id="{AB5D895E-CA5A-3047-9F25-1F7B915DAB2F}"/>
                    </a:ext>
                  </a:extLst>
                </p:cNvPr>
                <p:cNvSpPr/>
                <p:nvPr/>
              </p:nvSpPr>
              <p:spPr>
                <a:xfrm>
                  <a:off x="3645860" y="3674728"/>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8" name="Rectangle 477">
                  <a:extLst>
                    <a:ext uri="{FF2B5EF4-FFF2-40B4-BE49-F238E27FC236}">
                      <a16:creationId xmlns:a16="http://schemas.microsoft.com/office/drawing/2014/main" id="{E3B21BE2-D72A-5048-B018-EE1AE3A40235}"/>
                    </a:ext>
                  </a:extLst>
                </p:cNvPr>
                <p:cNvSpPr/>
                <p:nvPr/>
              </p:nvSpPr>
              <p:spPr>
                <a:xfrm>
                  <a:off x="3872200" y="3674730"/>
                  <a:ext cx="226339" cy="3039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9" name="Rectangle 478">
                  <a:extLst>
                    <a:ext uri="{FF2B5EF4-FFF2-40B4-BE49-F238E27FC236}">
                      <a16:creationId xmlns:a16="http://schemas.microsoft.com/office/drawing/2014/main" id="{3E7B38BB-5211-F04B-BBAA-F374F528B1E8}"/>
                    </a:ext>
                  </a:extLst>
                </p:cNvPr>
                <p:cNvSpPr/>
                <p:nvPr/>
              </p:nvSpPr>
              <p:spPr>
                <a:xfrm>
                  <a:off x="4098540" y="3674726"/>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0" name="Rectangle 479">
                  <a:extLst>
                    <a:ext uri="{FF2B5EF4-FFF2-40B4-BE49-F238E27FC236}">
                      <a16:creationId xmlns:a16="http://schemas.microsoft.com/office/drawing/2014/main" id="{83F386FF-5A53-5A4C-BB32-63591E6386D2}"/>
                    </a:ext>
                  </a:extLst>
                </p:cNvPr>
                <p:cNvSpPr/>
                <p:nvPr/>
              </p:nvSpPr>
              <p:spPr>
                <a:xfrm>
                  <a:off x="4324878" y="3674723"/>
                  <a:ext cx="226339" cy="3039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12" name="Group 311">
              <a:extLst>
                <a:ext uri="{FF2B5EF4-FFF2-40B4-BE49-F238E27FC236}">
                  <a16:creationId xmlns:a16="http://schemas.microsoft.com/office/drawing/2014/main" id="{D3CF0F54-6FBE-1542-BE49-3A12F65BE5DF}"/>
                </a:ext>
              </a:extLst>
            </p:cNvPr>
            <p:cNvGrpSpPr/>
            <p:nvPr/>
          </p:nvGrpSpPr>
          <p:grpSpPr>
            <a:xfrm rot="16200000">
              <a:off x="410388" y="5034941"/>
              <a:ext cx="2217108" cy="230013"/>
              <a:chOff x="2676020" y="4948005"/>
              <a:chExt cx="2217108" cy="230013"/>
            </a:xfrm>
          </p:grpSpPr>
          <p:grpSp>
            <p:nvGrpSpPr>
              <p:cNvPr id="450" name="Group 449">
                <a:extLst>
                  <a:ext uri="{FF2B5EF4-FFF2-40B4-BE49-F238E27FC236}">
                    <a16:creationId xmlns:a16="http://schemas.microsoft.com/office/drawing/2014/main" id="{A9A7D932-57D6-9547-B354-7E539D8A8666}"/>
                  </a:ext>
                </a:extLst>
              </p:cNvPr>
              <p:cNvGrpSpPr/>
              <p:nvPr/>
            </p:nvGrpSpPr>
            <p:grpSpPr>
              <a:xfrm>
                <a:off x="2676020" y="4948005"/>
                <a:ext cx="1334024" cy="228602"/>
                <a:chOff x="5068087" y="2608729"/>
                <a:chExt cx="1334024" cy="228602"/>
              </a:xfrm>
            </p:grpSpPr>
            <p:sp>
              <p:nvSpPr>
                <p:cNvPr id="455" name="Rectangle 454">
                  <a:extLst>
                    <a:ext uri="{FF2B5EF4-FFF2-40B4-BE49-F238E27FC236}">
                      <a16:creationId xmlns:a16="http://schemas.microsoft.com/office/drawing/2014/main" id="{DDF6D373-1047-AA45-B235-993E9456F6BD}"/>
                    </a:ext>
                  </a:extLst>
                </p:cNvPr>
                <p:cNvSpPr/>
                <p:nvPr/>
              </p:nvSpPr>
              <p:spPr>
                <a:xfrm>
                  <a:off x="5068087" y="2609043"/>
                  <a:ext cx="228600"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6" name="Rectangle 455">
                  <a:extLst>
                    <a:ext uri="{FF2B5EF4-FFF2-40B4-BE49-F238E27FC236}">
                      <a16:creationId xmlns:a16="http://schemas.microsoft.com/office/drawing/2014/main" id="{87DD608B-83B2-A34E-ADAE-DCABE9D9B79A}"/>
                    </a:ext>
                  </a:extLst>
                </p:cNvPr>
                <p:cNvSpPr/>
                <p:nvPr/>
              </p:nvSpPr>
              <p:spPr>
                <a:xfrm>
                  <a:off x="5296687" y="2609043"/>
                  <a:ext cx="228600"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7" name="Rectangle 456">
                  <a:extLst>
                    <a:ext uri="{FF2B5EF4-FFF2-40B4-BE49-F238E27FC236}">
                      <a16:creationId xmlns:a16="http://schemas.microsoft.com/office/drawing/2014/main" id="{E15CAC21-65E1-684D-B611-0E49D10A685A}"/>
                    </a:ext>
                  </a:extLst>
                </p:cNvPr>
                <p:cNvSpPr/>
                <p:nvPr/>
              </p:nvSpPr>
              <p:spPr>
                <a:xfrm>
                  <a:off x="5525287" y="2609043"/>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8" name="Rectangle 457">
                  <a:extLst>
                    <a:ext uri="{FF2B5EF4-FFF2-40B4-BE49-F238E27FC236}">
                      <a16:creationId xmlns:a16="http://schemas.microsoft.com/office/drawing/2014/main" id="{71EBDF19-10AE-B14E-99DF-B9F457FC2B1C}"/>
                    </a:ext>
                  </a:extLst>
                </p:cNvPr>
                <p:cNvSpPr/>
                <p:nvPr/>
              </p:nvSpPr>
              <p:spPr>
                <a:xfrm>
                  <a:off x="5744743" y="2608729"/>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9" name="Rectangle 458">
                  <a:extLst>
                    <a:ext uri="{FF2B5EF4-FFF2-40B4-BE49-F238E27FC236}">
                      <a16:creationId xmlns:a16="http://schemas.microsoft.com/office/drawing/2014/main" id="{AC03E8EE-2C87-494C-AE34-69456F6B2D96}"/>
                    </a:ext>
                  </a:extLst>
                </p:cNvPr>
                <p:cNvSpPr/>
                <p:nvPr/>
              </p:nvSpPr>
              <p:spPr>
                <a:xfrm>
                  <a:off x="5963198" y="2609043"/>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0" name="Rectangle 459">
                  <a:extLst>
                    <a:ext uri="{FF2B5EF4-FFF2-40B4-BE49-F238E27FC236}">
                      <a16:creationId xmlns:a16="http://schemas.microsoft.com/office/drawing/2014/main" id="{078169AE-6EBB-8D4C-8254-8085457D92E6}"/>
                    </a:ext>
                  </a:extLst>
                </p:cNvPr>
                <p:cNvSpPr/>
                <p:nvPr/>
              </p:nvSpPr>
              <p:spPr>
                <a:xfrm>
                  <a:off x="6182655" y="2609045"/>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51" name="Rectangle 450">
                <a:extLst>
                  <a:ext uri="{FF2B5EF4-FFF2-40B4-BE49-F238E27FC236}">
                    <a16:creationId xmlns:a16="http://schemas.microsoft.com/office/drawing/2014/main" id="{03D43C72-9C79-CC49-BB17-B647FB4C1961}"/>
                  </a:ext>
                </a:extLst>
              </p:cNvPr>
              <p:cNvSpPr/>
              <p:nvPr/>
            </p:nvSpPr>
            <p:spPr>
              <a:xfrm>
                <a:off x="4015304" y="4949732"/>
                <a:ext cx="219456" cy="228286"/>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2" name="Rectangle 451">
                <a:extLst>
                  <a:ext uri="{FF2B5EF4-FFF2-40B4-BE49-F238E27FC236}">
                    <a16:creationId xmlns:a16="http://schemas.microsoft.com/office/drawing/2014/main" id="{7EC6C522-D0FD-184C-86B2-1E07395F1108}"/>
                  </a:ext>
                </a:extLst>
              </p:cNvPr>
              <p:cNvSpPr/>
              <p:nvPr/>
            </p:nvSpPr>
            <p:spPr>
              <a:xfrm>
                <a:off x="4234760" y="4948005"/>
                <a:ext cx="219456" cy="228286"/>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3" name="Rectangle 452">
                <a:extLst>
                  <a:ext uri="{FF2B5EF4-FFF2-40B4-BE49-F238E27FC236}">
                    <a16:creationId xmlns:a16="http://schemas.microsoft.com/office/drawing/2014/main" id="{2B02A43F-B1AA-3A4F-BBCA-EDEABCD7FE08}"/>
                  </a:ext>
                </a:extLst>
              </p:cNvPr>
              <p:cNvSpPr/>
              <p:nvPr/>
            </p:nvSpPr>
            <p:spPr>
              <a:xfrm>
                <a:off x="4454216" y="4949732"/>
                <a:ext cx="219456" cy="228286"/>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4" name="Rectangle 453">
                <a:extLst>
                  <a:ext uri="{FF2B5EF4-FFF2-40B4-BE49-F238E27FC236}">
                    <a16:creationId xmlns:a16="http://schemas.microsoft.com/office/drawing/2014/main" id="{A0572B37-0D49-F846-A833-8EF8080F2F2B}"/>
                  </a:ext>
                </a:extLst>
              </p:cNvPr>
              <p:cNvSpPr/>
              <p:nvPr/>
            </p:nvSpPr>
            <p:spPr>
              <a:xfrm>
                <a:off x="4673672" y="4949732"/>
                <a:ext cx="219456" cy="228286"/>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3" name="TextBox 312">
              <a:extLst>
                <a:ext uri="{FF2B5EF4-FFF2-40B4-BE49-F238E27FC236}">
                  <a16:creationId xmlns:a16="http://schemas.microsoft.com/office/drawing/2014/main" id="{5AC185B2-CF50-C148-B0B0-66D3C3D86852}"/>
                </a:ext>
              </a:extLst>
            </p:cNvPr>
            <p:cNvSpPr txBox="1"/>
            <p:nvPr/>
          </p:nvSpPr>
          <p:spPr>
            <a:xfrm>
              <a:off x="754267" y="4016350"/>
              <a:ext cx="620257" cy="430887"/>
            </a:xfrm>
            <a:prstGeom prst="rect">
              <a:avLst/>
            </a:prstGeom>
            <a:noFill/>
          </p:spPr>
          <p:txBody>
            <a:bodyPr wrap="none" rtlCol="0">
              <a:spAutoFit/>
            </a:bodyPr>
            <a:lstStyle/>
            <a:p>
              <a:r>
                <a:rPr lang="en-US" sz="2200" dirty="0">
                  <a:solidFill>
                    <a:srgbClr val="0000FF"/>
                  </a:solidFill>
                  <a:latin typeface="Verdana"/>
                  <a:cs typeface="Verdana"/>
                </a:rPr>
                <a:t>(7)</a:t>
              </a:r>
            </a:p>
          </p:txBody>
        </p:sp>
        <p:sp>
          <p:nvSpPr>
            <p:cNvPr id="314" name="TextBox 313">
              <a:extLst>
                <a:ext uri="{FF2B5EF4-FFF2-40B4-BE49-F238E27FC236}">
                  <a16:creationId xmlns:a16="http://schemas.microsoft.com/office/drawing/2014/main" id="{EB839E06-BE5B-694C-A318-BAD144CB26F7}"/>
                </a:ext>
              </a:extLst>
            </p:cNvPr>
            <p:cNvSpPr txBox="1"/>
            <p:nvPr/>
          </p:nvSpPr>
          <p:spPr>
            <a:xfrm>
              <a:off x="2315499" y="4016026"/>
              <a:ext cx="620257" cy="430887"/>
            </a:xfrm>
            <a:prstGeom prst="rect">
              <a:avLst/>
            </a:prstGeom>
            <a:noFill/>
          </p:spPr>
          <p:txBody>
            <a:bodyPr wrap="none" rtlCol="0">
              <a:spAutoFit/>
            </a:bodyPr>
            <a:lstStyle/>
            <a:p>
              <a:r>
                <a:rPr lang="en-US" sz="2200" dirty="0">
                  <a:solidFill>
                    <a:srgbClr val="0000FF"/>
                  </a:solidFill>
                  <a:latin typeface="Verdana"/>
                  <a:cs typeface="Verdana"/>
                </a:rPr>
                <a:t>(8)</a:t>
              </a:r>
            </a:p>
          </p:txBody>
        </p:sp>
        <p:grpSp>
          <p:nvGrpSpPr>
            <p:cNvPr id="315" name="Group 314">
              <a:extLst>
                <a:ext uri="{FF2B5EF4-FFF2-40B4-BE49-F238E27FC236}">
                  <a16:creationId xmlns:a16="http://schemas.microsoft.com/office/drawing/2014/main" id="{9B93B7AC-5870-A741-ABC8-192F38407B21}"/>
                </a:ext>
              </a:extLst>
            </p:cNvPr>
            <p:cNvGrpSpPr/>
            <p:nvPr/>
          </p:nvGrpSpPr>
          <p:grpSpPr>
            <a:xfrm rot="16200000">
              <a:off x="2408284" y="4796507"/>
              <a:ext cx="2217036" cy="669453"/>
              <a:chOff x="1070265" y="4843358"/>
              <a:chExt cx="2217036" cy="669453"/>
            </a:xfrm>
          </p:grpSpPr>
          <p:grpSp>
            <p:nvGrpSpPr>
              <p:cNvPr id="318" name="Group 317">
                <a:extLst>
                  <a:ext uri="{FF2B5EF4-FFF2-40B4-BE49-F238E27FC236}">
                    <a16:creationId xmlns:a16="http://schemas.microsoft.com/office/drawing/2014/main" id="{48153452-CA2D-AD4D-9C1F-37844C67682E}"/>
                  </a:ext>
                </a:extLst>
              </p:cNvPr>
              <p:cNvGrpSpPr/>
              <p:nvPr/>
            </p:nvGrpSpPr>
            <p:grpSpPr>
              <a:xfrm>
                <a:off x="1073549" y="5061364"/>
                <a:ext cx="2213752" cy="451447"/>
                <a:chOff x="1073549" y="5061364"/>
                <a:chExt cx="2213752" cy="451447"/>
              </a:xfrm>
            </p:grpSpPr>
            <p:grpSp>
              <p:nvGrpSpPr>
                <p:cNvPr id="429" name="Group 428">
                  <a:extLst>
                    <a:ext uri="{FF2B5EF4-FFF2-40B4-BE49-F238E27FC236}">
                      <a16:creationId xmlns:a16="http://schemas.microsoft.com/office/drawing/2014/main" id="{47191EDC-D057-E541-B862-28AB37ACEF74}"/>
                    </a:ext>
                  </a:extLst>
                </p:cNvPr>
                <p:cNvGrpSpPr/>
                <p:nvPr/>
              </p:nvGrpSpPr>
              <p:grpSpPr>
                <a:xfrm>
                  <a:off x="1073549" y="5283583"/>
                  <a:ext cx="2213752" cy="229228"/>
                  <a:chOff x="5051152" y="2600151"/>
                  <a:chExt cx="2213752" cy="229228"/>
                </a:xfrm>
              </p:grpSpPr>
              <p:sp>
                <p:nvSpPr>
                  <p:cNvPr id="440" name="Rectangle 439">
                    <a:extLst>
                      <a:ext uri="{FF2B5EF4-FFF2-40B4-BE49-F238E27FC236}">
                        <a16:creationId xmlns:a16="http://schemas.microsoft.com/office/drawing/2014/main" id="{C9C05B82-4551-2343-9462-056A6D38DF6F}"/>
                      </a:ext>
                    </a:extLst>
                  </p:cNvPr>
                  <p:cNvSpPr/>
                  <p:nvPr/>
                </p:nvSpPr>
                <p:spPr>
                  <a:xfrm>
                    <a:off x="5051152" y="2601092"/>
                    <a:ext cx="228600"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1" name="Rectangle 440">
                    <a:extLst>
                      <a:ext uri="{FF2B5EF4-FFF2-40B4-BE49-F238E27FC236}">
                        <a16:creationId xmlns:a16="http://schemas.microsoft.com/office/drawing/2014/main" id="{1F6C77C1-E41B-8E40-95BE-1B9570882CD1}"/>
                      </a:ext>
                    </a:extLst>
                  </p:cNvPr>
                  <p:cNvSpPr/>
                  <p:nvPr/>
                </p:nvSpPr>
                <p:spPr>
                  <a:xfrm>
                    <a:off x="5279752" y="2601092"/>
                    <a:ext cx="228600"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2" name="Rectangle 441">
                    <a:extLst>
                      <a:ext uri="{FF2B5EF4-FFF2-40B4-BE49-F238E27FC236}">
                        <a16:creationId xmlns:a16="http://schemas.microsoft.com/office/drawing/2014/main" id="{4A3541EC-A291-144B-A735-CFBAE3932DB7}"/>
                      </a:ext>
                    </a:extLst>
                  </p:cNvPr>
                  <p:cNvSpPr/>
                  <p:nvPr/>
                </p:nvSpPr>
                <p:spPr>
                  <a:xfrm>
                    <a:off x="5508352" y="2601092"/>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3" name="Rectangle 442">
                    <a:extLst>
                      <a:ext uri="{FF2B5EF4-FFF2-40B4-BE49-F238E27FC236}">
                        <a16:creationId xmlns:a16="http://schemas.microsoft.com/office/drawing/2014/main" id="{94B7C908-4354-7B47-AA29-D5BD367C6A08}"/>
                      </a:ext>
                    </a:extLst>
                  </p:cNvPr>
                  <p:cNvSpPr/>
                  <p:nvPr/>
                </p:nvSpPr>
                <p:spPr>
                  <a:xfrm>
                    <a:off x="5729713" y="2600151"/>
                    <a:ext cx="219456" cy="228286"/>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4" name="Rectangle 443">
                    <a:extLst>
                      <a:ext uri="{FF2B5EF4-FFF2-40B4-BE49-F238E27FC236}">
                        <a16:creationId xmlns:a16="http://schemas.microsoft.com/office/drawing/2014/main" id="{EAC8602C-FC2A-D245-80F5-070D47DF8B17}"/>
                      </a:ext>
                    </a:extLst>
                  </p:cNvPr>
                  <p:cNvSpPr/>
                  <p:nvPr/>
                </p:nvSpPr>
                <p:spPr>
                  <a:xfrm>
                    <a:off x="5946262" y="2601093"/>
                    <a:ext cx="219456" cy="228286"/>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5" name="Rectangle 444">
                    <a:extLst>
                      <a:ext uri="{FF2B5EF4-FFF2-40B4-BE49-F238E27FC236}">
                        <a16:creationId xmlns:a16="http://schemas.microsoft.com/office/drawing/2014/main" id="{57B51398-330D-3246-9DAE-E61D5535F899}"/>
                      </a:ext>
                    </a:extLst>
                  </p:cNvPr>
                  <p:cNvSpPr/>
                  <p:nvPr/>
                </p:nvSpPr>
                <p:spPr>
                  <a:xfrm>
                    <a:off x="6165718" y="2601093"/>
                    <a:ext cx="219456" cy="228286"/>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6" name="Rectangle 445">
                    <a:extLst>
                      <a:ext uri="{FF2B5EF4-FFF2-40B4-BE49-F238E27FC236}">
                        <a16:creationId xmlns:a16="http://schemas.microsoft.com/office/drawing/2014/main" id="{8A51A2ED-B6D9-A042-A270-9A16A0E22CAA}"/>
                      </a:ext>
                    </a:extLst>
                  </p:cNvPr>
                  <p:cNvSpPr/>
                  <p:nvPr/>
                </p:nvSpPr>
                <p:spPr>
                  <a:xfrm>
                    <a:off x="6387079" y="2601092"/>
                    <a:ext cx="219456" cy="228286"/>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7" name="Rectangle 446">
                    <a:extLst>
                      <a:ext uri="{FF2B5EF4-FFF2-40B4-BE49-F238E27FC236}">
                        <a16:creationId xmlns:a16="http://schemas.microsoft.com/office/drawing/2014/main" id="{8BC3F11A-8822-3643-AE41-7A5C015AE999}"/>
                      </a:ext>
                    </a:extLst>
                  </p:cNvPr>
                  <p:cNvSpPr/>
                  <p:nvPr/>
                </p:nvSpPr>
                <p:spPr>
                  <a:xfrm>
                    <a:off x="6606535" y="2601092"/>
                    <a:ext cx="219456" cy="228286"/>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8" name="Rectangle 447">
                    <a:extLst>
                      <a:ext uri="{FF2B5EF4-FFF2-40B4-BE49-F238E27FC236}">
                        <a16:creationId xmlns:a16="http://schemas.microsoft.com/office/drawing/2014/main" id="{936FC193-5CB6-ED49-B4CE-B7970EE0ED20}"/>
                      </a:ext>
                    </a:extLst>
                  </p:cNvPr>
                  <p:cNvSpPr/>
                  <p:nvPr/>
                </p:nvSpPr>
                <p:spPr>
                  <a:xfrm>
                    <a:off x="6825992" y="2601092"/>
                    <a:ext cx="219456" cy="228286"/>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9" name="Rectangle 448">
                    <a:extLst>
                      <a:ext uri="{FF2B5EF4-FFF2-40B4-BE49-F238E27FC236}">
                        <a16:creationId xmlns:a16="http://schemas.microsoft.com/office/drawing/2014/main" id="{FD02CC2A-AEAB-1C41-B868-8ABE4E627C84}"/>
                      </a:ext>
                    </a:extLst>
                  </p:cNvPr>
                  <p:cNvSpPr/>
                  <p:nvPr/>
                </p:nvSpPr>
                <p:spPr>
                  <a:xfrm>
                    <a:off x="7045448" y="2601092"/>
                    <a:ext cx="219456" cy="228286"/>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0" name="Rectangle 429">
                  <a:extLst>
                    <a:ext uri="{FF2B5EF4-FFF2-40B4-BE49-F238E27FC236}">
                      <a16:creationId xmlns:a16="http://schemas.microsoft.com/office/drawing/2014/main" id="{36C69F24-3B28-E543-A2BF-FC8E5F6C7AA4}"/>
                    </a:ext>
                  </a:extLst>
                </p:cNvPr>
                <p:cNvSpPr/>
                <p:nvPr/>
              </p:nvSpPr>
              <p:spPr>
                <a:xfrm>
                  <a:off x="1073549" y="5062305"/>
                  <a:ext cx="228600"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1" name="Rectangle 430">
                  <a:extLst>
                    <a:ext uri="{FF2B5EF4-FFF2-40B4-BE49-F238E27FC236}">
                      <a16:creationId xmlns:a16="http://schemas.microsoft.com/office/drawing/2014/main" id="{747E9F58-F5D7-1248-A590-67B51FB577B6}"/>
                    </a:ext>
                  </a:extLst>
                </p:cNvPr>
                <p:cNvSpPr/>
                <p:nvPr/>
              </p:nvSpPr>
              <p:spPr>
                <a:xfrm>
                  <a:off x="1302149" y="5062305"/>
                  <a:ext cx="228600"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2" name="Rectangle 431">
                  <a:extLst>
                    <a:ext uri="{FF2B5EF4-FFF2-40B4-BE49-F238E27FC236}">
                      <a16:creationId xmlns:a16="http://schemas.microsoft.com/office/drawing/2014/main" id="{B5BBBAAC-DD80-5A4A-867F-D0C79176E107}"/>
                    </a:ext>
                  </a:extLst>
                </p:cNvPr>
                <p:cNvSpPr/>
                <p:nvPr/>
              </p:nvSpPr>
              <p:spPr>
                <a:xfrm>
                  <a:off x="1530749" y="5062305"/>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3" name="Rectangle 432">
                  <a:extLst>
                    <a:ext uri="{FF2B5EF4-FFF2-40B4-BE49-F238E27FC236}">
                      <a16:creationId xmlns:a16="http://schemas.microsoft.com/office/drawing/2014/main" id="{DEFB6F99-5ABF-3F41-9265-5A4C3E72B35C}"/>
                    </a:ext>
                  </a:extLst>
                </p:cNvPr>
                <p:cNvSpPr/>
                <p:nvPr/>
              </p:nvSpPr>
              <p:spPr>
                <a:xfrm>
                  <a:off x="1752110" y="5061364"/>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4" name="Rectangle 433">
                  <a:extLst>
                    <a:ext uri="{FF2B5EF4-FFF2-40B4-BE49-F238E27FC236}">
                      <a16:creationId xmlns:a16="http://schemas.microsoft.com/office/drawing/2014/main" id="{7DA8DE0C-DA24-F142-A0F2-13448C2C1E5F}"/>
                    </a:ext>
                  </a:extLst>
                </p:cNvPr>
                <p:cNvSpPr/>
                <p:nvPr/>
              </p:nvSpPr>
              <p:spPr>
                <a:xfrm>
                  <a:off x="1968659" y="5062305"/>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5" name="Rectangle 434">
                  <a:extLst>
                    <a:ext uri="{FF2B5EF4-FFF2-40B4-BE49-F238E27FC236}">
                      <a16:creationId xmlns:a16="http://schemas.microsoft.com/office/drawing/2014/main" id="{28055630-CB9C-B04F-BE25-ABFFFCF19BC0}"/>
                    </a:ext>
                  </a:extLst>
                </p:cNvPr>
                <p:cNvSpPr/>
                <p:nvPr/>
              </p:nvSpPr>
              <p:spPr>
                <a:xfrm>
                  <a:off x="2188115" y="5062305"/>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6" name="Rectangle 435">
                  <a:extLst>
                    <a:ext uri="{FF2B5EF4-FFF2-40B4-BE49-F238E27FC236}">
                      <a16:creationId xmlns:a16="http://schemas.microsoft.com/office/drawing/2014/main" id="{E63A8B1F-85C9-1249-A264-5A5EDFFBC28B}"/>
                    </a:ext>
                  </a:extLst>
                </p:cNvPr>
                <p:cNvSpPr/>
                <p:nvPr/>
              </p:nvSpPr>
              <p:spPr>
                <a:xfrm>
                  <a:off x="2409476" y="5062305"/>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7" name="Rectangle 436">
                  <a:extLst>
                    <a:ext uri="{FF2B5EF4-FFF2-40B4-BE49-F238E27FC236}">
                      <a16:creationId xmlns:a16="http://schemas.microsoft.com/office/drawing/2014/main" id="{CCF4C8B5-E848-3241-9208-573585530F70}"/>
                    </a:ext>
                  </a:extLst>
                </p:cNvPr>
                <p:cNvSpPr/>
                <p:nvPr/>
              </p:nvSpPr>
              <p:spPr>
                <a:xfrm>
                  <a:off x="2628932" y="5062305"/>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8" name="Rectangle 437">
                  <a:extLst>
                    <a:ext uri="{FF2B5EF4-FFF2-40B4-BE49-F238E27FC236}">
                      <a16:creationId xmlns:a16="http://schemas.microsoft.com/office/drawing/2014/main" id="{BB501983-A9DB-5445-A06D-3C69EC9C0CE5}"/>
                    </a:ext>
                  </a:extLst>
                </p:cNvPr>
                <p:cNvSpPr/>
                <p:nvPr/>
              </p:nvSpPr>
              <p:spPr>
                <a:xfrm>
                  <a:off x="2838764" y="5062305"/>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9" name="Rectangle 438">
                  <a:extLst>
                    <a:ext uri="{FF2B5EF4-FFF2-40B4-BE49-F238E27FC236}">
                      <a16:creationId xmlns:a16="http://schemas.microsoft.com/office/drawing/2014/main" id="{DE64588B-B0E4-5F4E-A891-2BAE79628889}"/>
                    </a:ext>
                  </a:extLst>
                </p:cNvPr>
                <p:cNvSpPr/>
                <p:nvPr/>
              </p:nvSpPr>
              <p:spPr>
                <a:xfrm>
                  <a:off x="3067844" y="5062305"/>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9" name="Rectangle 318">
                <a:extLst>
                  <a:ext uri="{FF2B5EF4-FFF2-40B4-BE49-F238E27FC236}">
                    <a16:creationId xmlns:a16="http://schemas.microsoft.com/office/drawing/2014/main" id="{E1D7B00A-0DDD-5441-A993-B59A447A0DF5}"/>
                  </a:ext>
                </a:extLst>
              </p:cNvPr>
              <p:cNvSpPr/>
              <p:nvPr/>
            </p:nvSpPr>
            <p:spPr>
              <a:xfrm>
                <a:off x="1298865" y="4843358"/>
                <a:ext cx="228600"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0" name="Rectangle 319">
                <a:extLst>
                  <a:ext uri="{FF2B5EF4-FFF2-40B4-BE49-F238E27FC236}">
                    <a16:creationId xmlns:a16="http://schemas.microsoft.com/office/drawing/2014/main" id="{3B630A83-73EB-C34D-9873-C3663FC7259F}"/>
                  </a:ext>
                </a:extLst>
              </p:cNvPr>
              <p:cNvSpPr/>
              <p:nvPr/>
            </p:nvSpPr>
            <p:spPr>
              <a:xfrm>
                <a:off x="1528844" y="4843358"/>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8495C7F0-A315-1644-A40A-32F223C67D32}"/>
                  </a:ext>
                </a:extLst>
              </p:cNvPr>
              <p:cNvSpPr/>
              <p:nvPr/>
            </p:nvSpPr>
            <p:spPr>
              <a:xfrm>
                <a:off x="1752638" y="4845493"/>
                <a:ext cx="207397" cy="223132"/>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2" name="Rectangle 321">
                <a:extLst>
                  <a:ext uri="{FF2B5EF4-FFF2-40B4-BE49-F238E27FC236}">
                    <a16:creationId xmlns:a16="http://schemas.microsoft.com/office/drawing/2014/main" id="{CAEAE998-D8FB-A440-98C1-4A1335601E75}"/>
                  </a:ext>
                </a:extLst>
              </p:cNvPr>
              <p:cNvSpPr/>
              <p:nvPr/>
            </p:nvSpPr>
            <p:spPr>
              <a:xfrm>
                <a:off x="1965080" y="4843362"/>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Rectangle 422">
                <a:extLst>
                  <a:ext uri="{FF2B5EF4-FFF2-40B4-BE49-F238E27FC236}">
                    <a16:creationId xmlns:a16="http://schemas.microsoft.com/office/drawing/2014/main" id="{F0102232-087A-584D-837F-1B3ED0444C7F}"/>
                  </a:ext>
                </a:extLst>
              </p:cNvPr>
              <p:cNvSpPr/>
              <p:nvPr/>
            </p:nvSpPr>
            <p:spPr>
              <a:xfrm>
                <a:off x="2183673" y="4843360"/>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4" name="Rectangle 423">
                <a:extLst>
                  <a:ext uri="{FF2B5EF4-FFF2-40B4-BE49-F238E27FC236}">
                    <a16:creationId xmlns:a16="http://schemas.microsoft.com/office/drawing/2014/main" id="{F5088575-FBBB-8B45-8B40-5067B52C077C}"/>
                  </a:ext>
                </a:extLst>
              </p:cNvPr>
              <p:cNvSpPr/>
              <p:nvPr/>
            </p:nvSpPr>
            <p:spPr>
              <a:xfrm>
                <a:off x="2407571" y="4843362"/>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5" name="Rectangle 424">
                <a:extLst>
                  <a:ext uri="{FF2B5EF4-FFF2-40B4-BE49-F238E27FC236}">
                    <a16:creationId xmlns:a16="http://schemas.microsoft.com/office/drawing/2014/main" id="{281A2DD1-E9B2-E14E-ADB5-7C9F3050691B}"/>
                  </a:ext>
                </a:extLst>
              </p:cNvPr>
              <p:cNvSpPr/>
              <p:nvPr/>
            </p:nvSpPr>
            <p:spPr>
              <a:xfrm>
                <a:off x="2627027" y="4843358"/>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6" name="Rectangle 425">
                <a:extLst>
                  <a:ext uri="{FF2B5EF4-FFF2-40B4-BE49-F238E27FC236}">
                    <a16:creationId xmlns:a16="http://schemas.microsoft.com/office/drawing/2014/main" id="{3193B91E-449E-FC4B-8311-1EC0BE526B19}"/>
                  </a:ext>
                </a:extLst>
              </p:cNvPr>
              <p:cNvSpPr/>
              <p:nvPr/>
            </p:nvSpPr>
            <p:spPr>
              <a:xfrm>
                <a:off x="2846484" y="4843358"/>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7" name="Rectangle 426">
                <a:extLst>
                  <a:ext uri="{FF2B5EF4-FFF2-40B4-BE49-F238E27FC236}">
                    <a16:creationId xmlns:a16="http://schemas.microsoft.com/office/drawing/2014/main" id="{1DE13D16-96B8-8448-AB56-22EFA7700A4E}"/>
                  </a:ext>
                </a:extLst>
              </p:cNvPr>
              <p:cNvSpPr/>
              <p:nvPr/>
            </p:nvSpPr>
            <p:spPr>
              <a:xfrm>
                <a:off x="3066455" y="4843358"/>
                <a:ext cx="219456"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8" name="Rectangle 427">
                <a:extLst>
                  <a:ext uri="{FF2B5EF4-FFF2-40B4-BE49-F238E27FC236}">
                    <a16:creationId xmlns:a16="http://schemas.microsoft.com/office/drawing/2014/main" id="{097F4B55-E0A4-9145-8055-7FB6C7467C75}"/>
                  </a:ext>
                </a:extLst>
              </p:cNvPr>
              <p:cNvSpPr/>
              <p:nvPr/>
            </p:nvSpPr>
            <p:spPr>
              <a:xfrm>
                <a:off x="1070265" y="4843359"/>
                <a:ext cx="228600" cy="228286"/>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6" name="TextBox 315">
              <a:extLst>
                <a:ext uri="{FF2B5EF4-FFF2-40B4-BE49-F238E27FC236}">
                  <a16:creationId xmlns:a16="http://schemas.microsoft.com/office/drawing/2014/main" id="{D845C925-4B6E-8A4C-BFB2-591684AF71FA}"/>
                </a:ext>
              </a:extLst>
            </p:cNvPr>
            <p:cNvSpPr txBox="1"/>
            <p:nvPr/>
          </p:nvSpPr>
          <p:spPr>
            <a:xfrm>
              <a:off x="4474762" y="4016350"/>
              <a:ext cx="620257" cy="430887"/>
            </a:xfrm>
            <a:prstGeom prst="rect">
              <a:avLst/>
            </a:prstGeom>
            <a:noFill/>
          </p:spPr>
          <p:txBody>
            <a:bodyPr wrap="none" rtlCol="0">
              <a:spAutoFit/>
            </a:bodyPr>
            <a:lstStyle/>
            <a:p>
              <a:r>
                <a:rPr lang="en-US" sz="2200" dirty="0">
                  <a:solidFill>
                    <a:srgbClr val="0000FF"/>
                  </a:solidFill>
                  <a:latin typeface="Verdana"/>
                  <a:cs typeface="Verdana"/>
                </a:rPr>
                <a:t>(9)</a:t>
              </a:r>
            </a:p>
          </p:txBody>
        </p:sp>
        <p:sp>
          <p:nvSpPr>
            <p:cNvPr id="317" name="TextBox 316">
              <a:extLst>
                <a:ext uri="{FF2B5EF4-FFF2-40B4-BE49-F238E27FC236}">
                  <a16:creationId xmlns:a16="http://schemas.microsoft.com/office/drawing/2014/main" id="{ED2BAF44-B107-C248-8253-005CBF7DE9CD}"/>
                </a:ext>
              </a:extLst>
            </p:cNvPr>
            <p:cNvSpPr txBox="1"/>
            <p:nvPr/>
          </p:nvSpPr>
          <p:spPr>
            <a:xfrm>
              <a:off x="508967" y="3214516"/>
              <a:ext cx="5366213" cy="769441"/>
            </a:xfrm>
            <a:prstGeom prst="rect">
              <a:avLst/>
            </a:prstGeom>
            <a:noFill/>
          </p:spPr>
          <p:txBody>
            <a:bodyPr wrap="none" rtlCol="0">
              <a:spAutoFit/>
            </a:bodyPr>
            <a:lstStyle/>
            <a:p>
              <a:r>
                <a:rPr lang="en-US" sz="2200" dirty="0">
                  <a:solidFill>
                    <a:srgbClr val="0000FF"/>
                  </a:solidFill>
                  <a:latin typeface="Verdana"/>
                  <a:cs typeface="Verdana"/>
                </a:rPr>
                <a:t>Write the value of each shaded part </a:t>
              </a:r>
            </a:p>
            <a:p>
              <a:r>
                <a:rPr lang="en-US" sz="2200" dirty="0">
                  <a:solidFill>
                    <a:srgbClr val="0000FF"/>
                  </a:solidFill>
                  <a:latin typeface="Verdana"/>
                  <a:cs typeface="Verdana"/>
                </a:rPr>
                <a:t>and its word name.</a:t>
              </a:r>
            </a:p>
          </p:txBody>
        </p:sp>
      </p:grpSp>
    </p:spTree>
    <p:extLst>
      <p:ext uri="{BB962C8B-B14F-4D97-AF65-F5344CB8AC3E}">
        <p14:creationId xmlns:p14="http://schemas.microsoft.com/office/powerpoint/2010/main" val="264867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85800"/>
          </a:xfrm>
        </p:spPr>
        <p:txBody>
          <a:bodyPr>
            <a:normAutofit/>
          </a:bodyPr>
          <a:lstStyle/>
          <a:p>
            <a:r>
              <a:rPr lang="en-US" sz="2800" dirty="0"/>
              <a:t>PLACE VALUE: EXPLORING BASE 10</a:t>
            </a:r>
          </a:p>
        </p:txBody>
      </p:sp>
      <p:graphicFrame>
        <p:nvGraphicFramePr>
          <p:cNvPr id="6" name="Object 5"/>
          <p:cNvGraphicFramePr>
            <a:graphicFrameLocks noChangeAspect="1"/>
          </p:cNvGraphicFramePr>
          <p:nvPr/>
        </p:nvGraphicFramePr>
        <p:xfrm>
          <a:off x="582686" y="1200491"/>
          <a:ext cx="7794625" cy="3040062"/>
        </p:xfrm>
        <a:graphic>
          <a:graphicData uri="http://schemas.openxmlformats.org/presentationml/2006/ole">
            <mc:AlternateContent xmlns:mc="http://schemas.openxmlformats.org/markup-compatibility/2006">
              <mc:Choice xmlns:v="urn:schemas-microsoft-com:vml" Requires="v">
                <p:oleObj spid="_x0000_s5246" name="Document" r:id="rId4" imgW="6540500" imgH="2552700" progId="Word.Document.12">
                  <p:embed/>
                </p:oleObj>
              </mc:Choice>
              <mc:Fallback>
                <p:oleObj name="Document" r:id="rId4" imgW="6540500" imgH="2552700" progId="Word.Document.12">
                  <p:embed/>
                  <p:pic>
                    <p:nvPicPr>
                      <p:cNvPr id="6" name="Object 5"/>
                      <p:cNvPicPr/>
                      <p:nvPr/>
                    </p:nvPicPr>
                    <p:blipFill>
                      <a:blip r:embed="rId5"/>
                      <a:stretch>
                        <a:fillRect/>
                      </a:stretch>
                    </p:blipFill>
                    <p:spPr>
                      <a:xfrm>
                        <a:off x="582686" y="1200491"/>
                        <a:ext cx="7794625" cy="3040062"/>
                      </a:xfrm>
                      <a:prstGeom prst="rect">
                        <a:avLst/>
                      </a:prstGeom>
                    </p:spPr>
                  </p:pic>
                </p:oleObj>
              </mc:Fallback>
            </mc:AlternateContent>
          </a:graphicData>
        </a:graphic>
      </p:graphicFrame>
      <p:sp>
        <p:nvSpPr>
          <p:cNvPr id="4" name="Oval 3"/>
          <p:cNvSpPr>
            <a:spLocks/>
          </p:cNvSpPr>
          <p:nvPr/>
        </p:nvSpPr>
        <p:spPr>
          <a:xfrm>
            <a:off x="5032996" y="3741124"/>
            <a:ext cx="137160" cy="137160"/>
          </a:xfrm>
          <a:prstGeom prst="ellipse">
            <a:avLst/>
          </a:prstGeom>
          <a:solidFill>
            <a:srgbClr val="FFFF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34" name="TextBox 133"/>
          <p:cNvSpPr txBox="1"/>
          <p:nvPr/>
        </p:nvSpPr>
        <p:spPr>
          <a:xfrm>
            <a:off x="689944" y="4070202"/>
            <a:ext cx="7687367" cy="584775"/>
          </a:xfrm>
          <a:prstGeom prst="rect">
            <a:avLst/>
          </a:prstGeom>
          <a:noFill/>
        </p:spPr>
        <p:txBody>
          <a:bodyPr wrap="square" rtlCol="0">
            <a:spAutoFit/>
          </a:bodyPr>
          <a:lstStyle/>
          <a:p>
            <a:r>
              <a:rPr lang="en-US" sz="1600" i="1" dirty="0">
                <a:solidFill>
                  <a:srgbClr val="0000FF"/>
                </a:solidFill>
                <a:latin typeface="Verdana"/>
                <a:cs typeface="Verdana"/>
              </a:rPr>
              <a:t>What do you notice in the transition from the ones to the tens to the hundreds? </a:t>
            </a:r>
          </a:p>
        </p:txBody>
      </p:sp>
      <p:sp>
        <p:nvSpPr>
          <p:cNvPr id="132" name="TextBox 131"/>
          <p:cNvSpPr txBox="1"/>
          <p:nvPr/>
        </p:nvSpPr>
        <p:spPr>
          <a:xfrm>
            <a:off x="689944" y="4784622"/>
            <a:ext cx="7687367" cy="584775"/>
          </a:xfrm>
          <a:prstGeom prst="rect">
            <a:avLst/>
          </a:prstGeom>
          <a:noFill/>
        </p:spPr>
        <p:txBody>
          <a:bodyPr wrap="square" rtlCol="0">
            <a:spAutoFit/>
          </a:bodyPr>
          <a:lstStyle/>
          <a:p>
            <a:r>
              <a:rPr lang="en-US" sz="1600" i="1" dirty="0">
                <a:solidFill>
                  <a:srgbClr val="0000FF"/>
                </a:solidFill>
                <a:latin typeface="Verdana"/>
                <a:cs typeface="Verdana"/>
              </a:rPr>
              <a:t>What do you notice in the transition from the hundreds to the tens to the ones? </a:t>
            </a:r>
          </a:p>
        </p:txBody>
      </p:sp>
      <p:sp>
        <p:nvSpPr>
          <p:cNvPr id="133" name="TextBox 132"/>
          <p:cNvSpPr txBox="1"/>
          <p:nvPr/>
        </p:nvSpPr>
        <p:spPr>
          <a:xfrm>
            <a:off x="689944" y="5555078"/>
            <a:ext cx="7687367" cy="584775"/>
          </a:xfrm>
          <a:prstGeom prst="rect">
            <a:avLst/>
          </a:prstGeom>
          <a:noFill/>
        </p:spPr>
        <p:txBody>
          <a:bodyPr wrap="square" rtlCol="0">
            <a:spAutoFit/>
          </a:bodyPr>
          <a:lstStyle/>
          <a:p>
            <a:r>
              <a:rPr lang="en-US" sz="1600" i="1" dirty="0">
                <a:solidFill>
                  <a:srgbClr val="0000FF"/>
                </a:solidFill>
                <a:latin typeface="Verdana"/>
                <a:cs typeface="Verdana"/>
              </a:rPr>
              <a:t>What do you notice in the transition from the ten</a:t>
            </a:r>
            <a:r>
              <a:rPr lang="en-US" sz="1600" b="1" i="1" dirty="0">
                <a:solidFill>
                  <a:srgbClr val="0000FF"/>
                </a:solidFill>
                <a:latin typeface="Verdana"/>
                <a:cs typeface="Verdana"/>
              </a:rPr>
              <a:t>th</a:t>
            </a:r>
            <a:r>
              <a:rPr lang="en-US" sz="1600" i="1" dirty="0">
                <a:solidFill>
                  <a:srgbClr val="0000FF"/>
                </a:solidFill>
                <a:latin typeface="Verdana"/>
                <a:cs typeface="Verdana"/>
              </a:rPr>
              <a:t>s to the hundred</a:t>
            </a:r>
            <a:r>
              <a:rPr lang="en-US" sz="1600" b="1" i="1" dirty="0">
                <a:solidFill>
                  <a:srgbClr val="0000FF"/>
                </a:solidFill>
                <a:latin typeface="Verdana"/>
                <a:cs typeface="Verdana"/>
              </a:rPr>
              <a:t>th</a:t>
            </a:r>
            <a:r>
              <a:rPr lang="en-US" sz="1600" i="1" dirty="0">
                <a:solidFill>
                  <a:srgbClr val="0000FF"/>
                </a:solidFill>
                <a:latin typeface="Verdana"/>
                <a:cs typeface="Verdana"/>
              </a:rPr>
              <a:t>s to the thousand</a:t>
            </a:r>
            <a:r>
              <a:rPr lang="en-US" sz="1600" b="1" i="1" dirty="0">
                <a:solidFill>
                  <a:srgbClr val="0000FF"/>
                </a:solidFill>
                <a:latin typeface="Verdana"/>
                <a:cs typeface="Verdana"/>
              </a:rPr>
              <a:t>th</a:t>
            </a:r>
            <a:r>
              <a:rPr lang="en-US" sz="1600" i="1" dirty="0">
                <a:solidFill>
                  <a:srgbClr val="0000FF"/>
                </a:solidFill>
                <a:latin typeface="Verdana"/>
                <a:cs typeface="Verdana"/>
              </a:rPr>
              <a:t>s? </a:t>
            </a:r>
          </a:p>
        </p:txBody>
      </p:sp>
    </p:spTree>
    <p:extLst>
      <p:ext uri="{BB962C8B-B14F-4D97-AF65-F5344CB8AC3E}">
        <p14:creationId xmlns:p14="http://schemas.microsoft.com/office/powerpoint/2010/main" val="380210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dissolve">
                                      <p:cBhvr>
                                        <p:cTn id="7" dur="5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dissolve">
                                      <p:cBhvr>
                                        <p:cTn id="12" dur="500"/>
                                        <p:tgtEl>
                                          <p:spTgt spid="13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dissolve">
                                      <p:cBhvr>
                                        <p:cTn id="17"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2" grpId="0"/>
      <p:bldP spid="1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Autofit/>
          </a:bodyPr>
          <a:lstStyle/>
          <a:p>
            <a:r>
              <a:rPr lang="en-US" sz="2800" dirty="0"/>
              <a:t>NUMBER LINES WITH TENTHS</a:t>
            </a:r>
          </a:p>
        </p:txBody>
      </p:sp>
      <p:graphicFrame>
        <p:nvGraphicFramePr>
          <p:cNvPr id="3" name="Object 2"/>
          <p:cNvGraphicFramePr>
            <a:graphicFrameLocks noChangeAspect="1"/>
          </p:cNvGraphicFramePr>
          <p:nvPr/>
        </p:nvGraphicFramePr>
        <p:xfrm>
          <a:off x="5842000" y="3098568"/>
          <a:ext cx="114300" cy="177800"/>
        </p:xfrm>
        <a:graphic>
          <a:graphicData uri="http://schemas.openxmlformats.org/presentationml/2006/ole">
            <mc:AlternateContent xmlns:mc="http://schemas.openxmlformats.org/markup-compatibility/2006">
              <mc:Choice xmlns:v="urn:schemas-microsoft-com:vml" Requires="v">
                <p:oleObj spid="_x0000_s7293" name="Equation" r:id="rId4" imgW="114300" imgH="177800" progId="Equation.DSMT4">
                  <p:embed/>
                </p:oleObj>
              </mc:Choice>
              <mc:Fallback>
                <p:oleObj name="Equation" r:id="rId4" imgW="114300" imgH="177800" progId="Equation.DSMT4">
                  <p:embed/>
                  <p:pic>
                    <p:nvPicPr>
                      <p:cNvPr id="3" name="Object 2"/>
                      <p:cNvPicPr/>
                      <p:nvPr/>
                    </p:nvPicPr>
                    <p:blipFill>
                      <a:blip r:embed="rId5"/>
                      <a:stretch>
                        <a:fillRect/>
                      </a:stretch>
                    </p:blipFill>
                    <p:spPr>
                      <a:xfrm>
                        <a:off x="5842000" y="3098568"/>
                        <a:ext cx="114300" cy="177800"/>
                      </a:xfrm>
                      <a:prstGeom prst="rect">
                        <a:avLst/>
                      </a:prstGeom>
                    </p:spPr>
                  </p:pic>
                </p:oleObj>
              </mc:Fallback>
            </mc:AlternateContent>
          </a:graphicData>
        </a:graphic>
      </p:graphicFrame>
      <p:sp>
        <p:nvSpPr>
          <p:cNvPr id="172" name="TextBox 171"/>
          <p:cNvSpPr txBox="1"/>
          <p:nvPr/>
        </p:nvSpPr>
        <p:spPr>
          <a:xfrm>
            <a:off x="459963" y="1267173"/>
            <a:ext cx="2065245" cy="400110"/>
          </a:xfrm>
          <a:prstGeom prst="rect">
            <a:avLst/>
          </a:prstGeom>
          <a:noFill/>
        </p:spPr>
        <p:txBody>
          <a:bodyPr wrap="none" rtlCol="0">
            <a:spAutoFit/>
          </a:bodyPr>
          <a:lstStyle/>
          <a:p>
            <a:r>
              <a:rPr lang="en-US" sz="2000" dirty="0">
                <a:solidFill>
                  <a:srgbClr val="C00000"/>
                </a:solidFill>
                <a:latin typeface="Verdana" panose="020B0604030504040204" pitchFamily="34" charset="0"/>
                <a:ea typeface="Verdana" panose="020B0604030504040204" pitchFamily="34" charset="0"/>
              </a:rPr>
              <a:t>Let’s zoom in. </a:t>
            </a:r>
          </a:p>
        </p:txBody>
      </p:sp>
      <p:cxnSp>
        <p:nvCxnSpPr>
          <p:cNvPr id="91" name="Straight Connector 90">
            <a:extLst>
              <a:ext uri="{FF2B5EF4-FFF2-40B4-BE49-F238E27FC236}">
                <a16:creationId xmlns:a16="http://schemas.microsoft.com/office/drawing/2014/main" id="{91D22FB3-9B17-4211-A893-118416DEDF63}"/>
              </a:ext>
            </a:extLst>
          </p:cNvPr>
          <p:cNvCxnSpPr/>
          <p:nvPr/>
        </p:nvCxnSpPr>
        <p:spPr>
          <a:xfrm flipH="1">
            <a:off x="1064836" y="2212920"/>
            <a:ext cx="2027511" cy="1367380"/>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60738362-ADAA-4CD7-98B5-08D50B70D901}"/>
              </a:ext>
            </a:extLst>
          </p:cNvPr>
          <p:cNvCxnSpPr/>
          <p:nvPr/>
        </p:nvCxnSpPr>
        <p:spPr>
          <a:xfrm>
            <a:off x="3757802" y="2201344"/>
            <a:ext cx="4109430" cy="1378956"/>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93" name="Group 92">
            <a:extLst>
              <a:ext uri="{FF2B5EF4-FFF2-40B4-BE49-F238E27FC236}">
                <a16:creationId xmlns:a16="http://schemas.microsoft.com/office/drawing/2014/main" id="{B1D7EF79-42A0-48A6-BB2F-65A1D01F7AD0}"/>
              </a:ext>
            </a:extLst>
          </p:cNvPr>
          <p:cNvGrpSpPr/>
          <p:nvPr/>
        </p:nvGrpSpPr>
        <p:grpSpPr>
          <a:xfrm>
            <a:off x="863217" y="3411464"/>
            <a:ext cx="7271065" cy="883575"/>
            <a:chOff x="937752" y="2634325"/>
            <a:chExt cx="7271065" cy="883575"/>
          </a:xfrm>
        </p:grpSpPr>
        <p:grpSp>
          <p:nvGrpSpPr>
            <p:cNvPr id="94" name="Group 93">
              <a:extLst>
                <a:ext uri="{FF2B5EF4-FFF2-40B4-BE49-F238E27FC236}">
                  <a16:creationId xmlns:a16="http://schemas.microsoft.com/office/drawing/2014/main" id="{BF7F608A-7A20-4C46-A555-3127A33A559E}"/>
                </a:ext>
              </a:extLst>
            </p:cNvPr>
            <p:cNvGrpSpPr/>
            <p:nvPr/>
          </p:nvGrpSpPr>
          <p:grpSpPr>
            <a:xfrm>
              <a:off x="937752" y="2634325"/>
              <a:ext cx="7271065" cy="883575"/>
              <a:chOff x="937752" y="2634325"/>
              <a:chExt cx="7271065" cy="883575"/>
            </a:xfrm>
          </p:grpSpPr>
          <p:grpSp>
            <p:nvGrpSpPr>
              <p:cNvPr id="96" name="Group 95">
                <a:extLst>
                  <a:ext uri="{FF2B5EF4-FFF2-40B4-BE49-F238E27FC236}">
                    <a16:creationId xmlns:a16="http://schemas.microsoft.com/office/drawing/2014/main" id="{B65414AD-40E6-4546-95B3-7DEE50C3DA31}"/>
                  </a:ext>
                </a:extLst>
              </p:cNvPr>
              <p:cNvGrpSpPr/>
              <p:nvPr/>
            </p:nvGrpSpPr>
            <p:grpSpPr>
              <a:xfrm>
                <a:off x="937752" y="2634325"/>
                <a:ext cx="7271065" cy="883575"/>
                <a:chOff x="1985962" y="3191510"/>
                <a:chExt cx="5172075" cy="398780"/>
              </a:xfrm>
            </p:grpSpPr>
            <p:sp>
              <p:nvSpPr>
                <p:cNvPr id="117" name="Text Box 1">
                  <a:extLst>
                    <a:ext uri="{FF2B5EF4-FFF2-40B4-BE49-F238E27FC236}">
                      <a16:creationId xmlns:a16="http://schemas.microsoft.com/office/drawing/2014/main" id="{B56EC988-FDDA-43F3-BA17-4160EC773B43}"/>
                    </a:ext>
                  </a:extLst>
                </p:cNvPr>
                <p:cNvSpPr txBox="1"/>
                <p:nvPr/>
              </p:nvSpPr>
              <p:spPr>
                <a:xfrm>
                  <a:off x="4348162" y="3304540"/>
                  <a:ext cx="381000" cy="2857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p>
              </p:txBody>
            </p:sp>
            <p:sp>
              <p:nvSpPr>
                <p:cNvPr id="118" name="Text Box 2">
                  <a:extLst>
                    <a:ext uri="{FF2B5EF4-FFF2-40B4-BE49-F238E27FC236}">
                      <a16:creationId xmlns:a16="http://schemas.microsoft.com/office/drawing/2014/main" id="{A5E3B838-49E1-4342-B2A7-BE92752A4F25}"/>
                    </a:ext>
                  </a:extLst>
                </p:cNvPr>
                <p:cNvSpPr txBox="1"/>
                <p:nvPr/>
              </p:nvSpPr>
              <p:spPr>
                <a:xfrm>
                  <a:off x="6748462" y="3304540"/>
                  <a:ext cx="381000" cy="2857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p>
              </p:txBody>
            </p:sp>
            <p:cxnSp>
              <p:nvCxnSpPr>
                <p:cNvPr id="119" name="Straight Arrow Connector 118">
                  <a:extLst>
                    <a:ext uri="{FF2B5EF4-FFF2-40B4-BE49-F238E27FC236}">
                      <a16:creationId xmlns:a16="http://schemas.microsoft.com/office/drawing/2014/main" id="{764C2083-060A-4BC2-A814-AD9DB05A653B}"/>
                    </a:ext>
                  </a:extLst>
                </p:cNvPr>
                <p:cNvCxnSpPr>
                  <a:cxnSpLocks noChangeShapeType="1"/>
                </p:cNvCxnSpPr>
                <p:nvPr/>
              </p:nvCxnSpPr>
              <p:spPr bwMode="auto">
                <a:xfrm>
                  <a:off x="1985962" y="3267710"/>
                  <a:ext cx="5172075" cy="635"/>
                </a:xfrm>
                <a:prstGeom prst="straightConnector1">
                  <a:avLst/>
                </a:prstGeom>
                <a:noFill/>
                <a:ln w="19050">
                  <a:solidFill>
                    <a:srgbClr val="000000"/>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45791" dir="2021404" algn="ctr" rotWithShape="0">
                          <a:srgbClr val="808080"/>
                        </a:outerShdw>
                      </a:effectLst>
                    </a14:hiddenEffects>
                  </a:ext>
                </a:extLst>
              </p:spPr>
            </p:cxnSp>
            <p:cxnSp>
              <p:nvCxnSpPr>
                <p:cNvPr id="120" name="Straight Connector 119">
                  <a:extLst>
                    <a:ext uri="{FF2B5EF4-FFF2-40B4-BE49-F238E27FC236}">
                      <a16:creationId xmlns:a16="http://schemas.microsoft.com/office/drawing/2014/main" id="{33DF48ED-2D4F-41C0-BFD7-FF8577E0A633}"/>
                    </a:ext>
                  </a:extLst>
                </p:cNvPr>
                <p:cNvCxnSpPr/>
                <p:nvPr/>
              </p:nvCxnSpPr>
              <p:spPr>
                <a:xfrm>
                  <a:off x="211931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11FF0D41-1C4E-451D-A40F-C7B2589F0F76}"/>
                    </a:ext>
                  </a:extLst>
                </p:cNvPr>
                <p:cNvCxnSpPr/>
                <p:nvPr/>
              </p:nvCxnSpPr>
              <p:spPr>
                <a:xfrm>
                  <a:off x="260318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805168AE-88BF-4173-870B-ACA6E1550C19}"/>
                    </a:ext>
                  </a:extLst>
                </p:cNvPr>
                <p:cNvCxnSpPr/>
                <p:nvPr/>
              </p:nvCxnSpPr>
              <p:spPr>
                <a:xfrm>
                  <a:off x="308705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14D29032-72BC-46AE-BF3D-195E5DAEB4D6}"/>
                    </a:ext>
                  </a:extLst>
                </p:cNvPr>
                <p:cNvCxnSpPr/>
                <p:nvPr/>
              </p:nvCxnSpPr>
              <p:spPr>
                <a:xfrm>
                  <a:off x="357092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E46DBE4E-C52C-4018-9922-526CF7FAEA04}"/>
                    </a:ext>
                  </a:extLst>
                </p:cNvPr>
                <p:cNvCxnSpPr/>
                <p:nvPr/>
              </p:nvCxnSpPr>
              <p:spPr>
                <a:xfrm>
                  <a:off x="405479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9B993E87-25F9-4AE5-851F-4925D158C901}"/>
                    </a:ext>
                  </a:extLst>
                </p:cNvPr>
                <p:cNvCxnSpPr/>
                <p:nvPr/>
              </p:nvCxnSpPr>
              <p:spPr>
                <a:xfrm>
                  <a:off x="453866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2BBA2168-615F-43E7-8264-E66D34F0A7E5}"/>
                    </a:ext>
                  </a:extLst>
                </p:cNvPr>
                <p:cNvCxnSpPr/>
                <p:nvPr/>
              </p:nvCxnSpPr>
              <p:spPr>
                <a:xfrm>
                  <a:off x="502253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69188232-B919-4DEC-BF34-B3EC9F4426F7}"/>
                    </a:ext>
                  </a:extLst>
                </p:cNvPr>
                <p:cNvCxnSpPr/>
                <p:nvPr/>
              </p:nvCxnSpPr>
              <p:spPr>
                <a:xfrm>
                  <a:off x="550640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2A1A0DD0-C8E9-4BCD-B95C-0D9C5244D5BC}"/>
                    </a:ext>
                  </a:extLst>
                </p:cNvPr>
                <p:cNvCxnSpPr/>
                <p:nvPr/>
              </p:nvCxnSpPr>
              <p:spPr>
                <a:xfrm>
                  <a:off x="599027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EDAF03B3-CCCD-4295-B87E-7EEFCEE6B6EB}"/>
                    </a:ext>
                  </a:extLst>
                </p:cNvPr>
                <p:cNvCxnSpPr/>
                <p:nvPr/>
              </p:nvCxnSpPr>
              <p:spPr>
                <a:xfrm>
                  <a:off x="647414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C6A96FEA-C121-43B0-A86E-E384E692E96A}"/>
                    </a:ext>
                  </a:extLst>
                </p:cNvPr>
                <p:cNvCxnSpPr/>
                <p:nvPr/>
              </p:nvCxnSpPr>
              <p:spPr>
                <a:xfrm>
                  <a:off x="6958012" y="3191510"/>
                  <a:ext cx="0" cy="171450"/>
                </a:xfrm>
                <a:prstGeom prst="line">
                  <a:avLst/>
                </a:prstGeom>
              </p:spPr>
              <p:style>
                <a:lnRef idx="1">
                  <a:schemeClr val="dk1"/>
                </a:lnRef>
                <a:fillRef idx="0">
                  <a:schemeClr val="dk1"/>
                </a:fillRef>
                <a:effectRef idx="0">
                  <a:schemeClr val="dk1"/>
                </a:effectRef>
                <a:fontRef idx="minor">
                  <a:schemeClr val="tx1"/>
                </a:fontRef>
              </p:style>
            </p:cxnSp>
          </p:grpSp>
          <p:sp>
            <p:nvSpPr>
              <p:cNvPr id="97" name="TextBox 96">
                <a:extLst>
                  <a:ext uri="{FF2B5EF4-FFF2-40B4-BE49-F238E27FC236}">
                    <a16:creationId xmlns:a16="http://schemas.microsoft.com/office/drawing/2014/main" id="{ABF77916-A6BD-4E9D-AC04-DB802DB75AAB}"/>
                  </a:ext>
                </a:extLst>
              </p:cNvPr>
              <p:cNvSpPr txBox="1"/>
              <p:nvPr/>
            </p:nvSpPr>
            <p:spPr>
              <a:xfrm>
                <a:off x="937753" y="3001631"/>
                <a:ext cx="371918" cy="369332"/>
              </a:xfrm>
              <a:prstGeom prst="rect">
                <a:avLst/>
              </a:prstGeom>
              <a:noFill/>
              <a:ln>
                <a:solidFill>
                  <a:srgbClr val="000000"/>
                </a:solidFill>
              </a:ln>
            </p:spPr>
            <p:txBody>
              <a:bodyPr wrap="square" rtlCol="0">
                <a:spAutoFit/>
              </a:bodyPr>
              <a:lstStyle/>
              <a:p>
                <a:pPr algn="ctr"/>
                <a:r>
                  <a:rPr lang="en-US" dirty="0">
                    <a:latin typeface="Verdana" panose="020B0604030504040204" pitchFamily="34" charset="0"/>
                    <a:ea typeface="Verdana" panose="020B0604030504040204" pitchFamily="34" charset="0"/>
                  </a:rPr>
                  <a:t>0</a:t>
                </a:r>
              </a:p>
            </p:txBody>
          </p:sp>
        </p:grpSp>
        <p:sp>
          <p:nvSpPr>
            <p:cNvPr id="95" name="TextBox 94">
              <a:extLst>
                <a:ext uri="{FF2B5EF4-FFF2-40B4-BE49-F238E27FC236}">
                  <a16:creationId xmlns:a16="http://schemas.microsoft.com/office/drawing/2014/main" id="{AB9EA0E7-558A-48BD-97B0-DFC6215DB76C}"/>
                </a:ext>
              </a:extLst>
            </p:cNvPr>
            <p:cNvSpPr txBox="1"/>
            <p:nvPr/>
          </p:nvSpPr>
          <p:spPr>
            <a:xfrm>
              <a:off x="7741221" y="3034395"/>
              <a:ext cx="384137" cy="369332"/>
            </a:xfrm>
            <a:prstGeom prst="rect">
              <a:avLst/>
            </a:prstGeom>
            <a:noFill/>
            <a:ln>
              <a:solidFill>
                <a:srgbClr val="000000"/>
              </a:solidFill>
            </a:ln>
          </p:spPr>
          <p:txBody>
            <a:bodyPr wrap="square" rtlCol="0">
              <a:spAutoFit/>
            </a:bodyPr>
            <a:lstStyle/>
            <a:p>
              <a:pPr algn="ctr"/>
              <a:r>
                <a:rPr lang="en-US" dirty="0">
                  <a:latin typeface="Verdana" panose="020B0604030504040204" pitchFamily="34" charset="0"/>
                  <a:ea typeface="Verdana" panose="020B0604030504040204" pitchFamily="34" charset="0"/>
                </a:rPr>
                <a:t>1</a:t>
              </a:r>
            </a:p>
          </p:txBody>
        </p:sp>
      </p:grpSp>
      <p:sp>
        <p:nvSpPr>
          <p:cNvPr id="153" name="TextBox 152">
            <a:extLst>
              <a:ext uri="{FF2B5EF4-FFF2-40B4-BE49-F238E27FC236}">
                <a16:creationId xmlns:a16="http://schemas.microsoft.com/office/drawing/2014/main" id="{B967EA74-C8F9-43B4-B2B6-836E805D4DF8}"/>
              </a:ext>
            </a:extLst>
          </p:cNvPr>
          <p:cNvSpPr txBox="1"/>
          <p:nvPr/>
        </p:nvSpPr>
        <p:spPr>
          <a:xfrm>
            <a:off x="3691493" y="1251098"/>
            <a:ext cx="4879862" cy="400110"/>
          </a:xfrm>
          <a:prstGeom prst="rect">
            <a:avLst/>
          </a:prstGeom>
          <a:noFill/>
        </p:spPr>
        <p:txBody>
          <a:bodyPr wrap="none" rtlCol="0">
            <a:spAutoFit/>
          </a:bodyPr>
          <a:lstStyle/>
          <a:p>
            <a:r>
              <a:rPr lang="en-US" sz="2000" i="1" dirty="0">
                <a:solidFill>
                  <a:srgbClr val="0000FF"/>
                </a:solidFill>
                <a:latin typeface="Verdana" panose="020B0604030504040204" pitchFamily="34" charset="0"/>
                <a:ea typeface="Verdana" panose="020B0604030504040204" pitchFamily="34" charset="0"/>
              </a:rPr>
              <a:t>What’s happening between 0 and 1?</a:t>
            </a:r>
          </a:p>
        </p:txBody>
      </p:sp>
      <p:grpSp>
        <p:nvGrpSpPr>
          <p:cNvPr id="23" name="Group 22"/>
          <p:cNvGrpSpPr/>
          <p:nvPr/>
        </p:nvGrpSpPr>
        <p:grpSpPr>
          <a:xfrm>
            <a:off x="860121" y="2039116"/>
            <a:ext cx="7271065" cy="883575"/>
            <a:chOff x="937752" y="2634325"/>
            <a:chExt cx="7271065" cy="883575"/>
          </a:xfrm>
        </p:grpSpPr>
        <p:grpSp>
          <p:nvGrpSpPr>
            <p:cNvPr id="154" name="Group 153"/>
            <p:cNvGrpSpPr/>
            <p:nvPr/>
          </p:nvGrpSpPr>
          <p:grpSpPr>
            <a:xfrm>
              <a:off x="937752" y="2634325"/>
              <a:ext cx="7271065" cy="883575"/>
              <a:chOff x="937752" y="2634325"/>
              <a:chExt cx="7271065" cy="883575"/>
            </a:xfrm>
          </p:grpSpPr>
          <p:grpSp>
            <p:nvGrpSpPr>
              <p:cNvPr id="155" name="Group 154"/>
              <p:cNvGrpSpPr/>
              <p:nvPr/>
            </p:nvGrpSpPr>
            <p:grpSpPr>
              <a:xfrm>
                <a:off x="937752" y="2634325"/>
                <a:ext cx="7271065" cy="883575"/>
                <a:chOff x="1985962" y="3191510"/>
                <a:chExt cx="5172075" cy="398780"/>
              </a:xfrm>
            </p:grpSpPr>
            <p:sp>
              <p:nvSpPr>
                <p:cNvPr id="158" name="Text Box 2"/>
                <p:cNvSpPr txBox="1"/>
                <p:nvPr/>
              </p:nvSpPr>
              <p:spPr>
                <a:xfrm>
                  <a:off x="6748462" y="3304540"/>
                  <a:ext cx="381000" cy="2857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p>
              </p:txBody>
            </p:sp>
            <p:cxnSp>
              <p:nvCxnSpPr>
                <p:cNvPr id="159" name="Straight Arrow Connector 158"/>
                <p:cNvCxnSpPr>
                  <a:cxnSpLocks noChangeShapeType="1"/>
                </p:cNvCxnSpPr>
                <p:nvPr/>
              </p:nvCxnSpPr>
              <p:spPr bwMode="auto">
                <a:xfrm>
                  <a:off x="1985962" y="3267710"/>
                  <a:ext cx="5172075" cy="635"/>
                </a:xfrm>
                <a:prstGeom prst="straightConnector1">
                  <a:avLst/>
                </a:prstGeom>
                <a:noFill/>
                <a:ln w="19050">
                  <a:solidFill>
                    <a:srgbClr val="000000"/>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45791" dir="2021404" algn="ctr" rotWithShape="0">
                          <a:srgbClr val="808080"/>
                        </a:outerShdw>
                      </a:effectLst>
                    </a14:hiddenEffects>
                  </a:ext>
                </a:extLst>
              </p:spPr>
            </p:cxnSp>
            <p:cxnSp>
              <p:nvCxnSpPr>
                <p:cNvPr id="160" name="Straight Connector 159"/>
                <p:cNvCxnSpPr/>
                <p:nvPr/>
              </p:nvCxnSpPr>
              <p:spPr>
                <a:xfrm>
                  <a:off x="211931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61" name="Straight Connector 160"/>
                <p:cNvCxnSpPr/>
                <p:nvPr/>
              </p:nvCxnSpPr>
              <p:spPr>
                <a:xfrm>
                  <a:off x="260318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62" name="Straight Connector 161"/>
                <p:cNvCxnSpPr/>
                <p:nvPr/>
              </p:nvCxnSpPr>
              <p:spPr>
                <a:xfrm>
                  <a:off x="308705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66" name="Straight Connector 165"/>
                <p:cNvCxnSpPr/>
                <p:nvPr/>
              </p:nvCxnSpPr>
              <p:spPr>
                <a:xfrm>
                  <a:off x="357092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67" name="Straight Connector 166"/>
                <p:cNvCxnSpPr/>
                <p:nvPr/>
              </p:nvCxnSpPr>
              <p:spPr>
                <a:xfrm>
                  <a:off x="405479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68" name="Straight Connector 167"/>
                <p:cNvCxnSpPr/>
                <p:nvPr/>
              </p:nvCxnSpPr>
              <p:spPr>
                <a:xfrm>
                  <a:off x="453866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69" name="Straight Connector 168"/>
                <p:cNvCxnSpPr/>
                <p:nvPr/>
              </p:nvCxnSpPr>
              <p:spPr>
                <a:xfrm>
                  <a:off x="502253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70" name="Straight Connector 169"/>
                <p:cNvCxnSpPr/>
                <p:nvPr/>
              </p:nvCxnSpPr>
              <p:spPr>
                <a:xfrm>
                  <a:off x="550640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71" name="Straight Connector 170"/>
                <p:cNvCxnSpPr/>
                <p:nvPr/>
              </p:nvCxnSpPr>
              <p:spPr>
                <a:xfrm>
                  <a:off x="599027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73" name="Straight Connector 172"/>
                <p:cNvCxnSpPr/>
                <p:nvPr/>
              </p:nvCxnSpPr>
              <p:spPr>
                <a:xfrm>
                  <a:off x="647414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74" name="Straight Connector 173"/>
                <p:cNvCxnSpPr/>
                <p:nvPr/>
              </p:nvCxnSpPr>
              <p:spPr>
                <a:xfrm>
                  <a:off x="6958012" y="3191510"/>
                  <a:ext cx="0" cy="171450"/>
                </a:xfrm>
                <a:prstGeom prst="line">
                  <a:avLst/>
                </a:prstGeom>
              </p:spPr>
              <p:style>
                <a:lnRef idx="1">
                  <a:schemeClr val="dk1"/>
                </a:lnRef>
                <a:fillRef idx="0">
                  <a:schemeClr val="dk1"/>
                </a:fillRef>
                <a:effectRef idx="0">
                  <a:schemeClr val="dk1"/>
                </a:effectRef>
                <a:fontRef idx="minor">
                  <a:schemeClr val="tx1"/>
                </a:fontRef>
              </p:style>
            </p:cxnSp>
          </p:grpSp>
          <p:sp>
            <p:nvSpPr>
              <p:cNvPr id="156" name="TextBox 155"/>
              <p:cNvSpPr txBox="1"/>
              <p:nvPr/>
            </p:nvSpPr>
            <p:spPr>
              <a:xfrm>
                <a:off x="2963618" y="2970768"/>
                <a:ext cx="583507" cy="369332"/>
              </a:xfrm>
              <a:prstGeom prst="rect">
                <a:avLst/>
              </a:prstGeom>
              <a:noFill/>
            </p:spPr>
            <p:txBody>
              <a:bodyPr wrap="square" rtlCol="0">
                <a:spAutoFit/>
              </a:bodyPr>
              <a:lstStyle/>
              <a:p>
                <a:r>
                  <a:rPr lang="en-US" dirty="0"/>
                  <a:t> </a:t>
                </a:r>
                <a:r>
                  <a:rPr lang="en-US" dirty="0">
                    <a:latin typeface="Verdana" panose="020B0604030504040204" pitchFamily="34" charset="0"/>
                    <a:ea typeface="Verdana" panose="020B0604030504040204" pitchFamily="34" charset="0"/>
                  </a:rPr>
                  <a:t>0</a:t>
                </a:r>
                <a:r>
                  <a:rPr lang="en-US" dirty="0"/>
                  <a:t> </a:t>
                </a:r>
              </a:p>
            </p:txBody>
          </p:sp>
        </p:grpSp>
        <p:sp>
          <p:nvSpPr>
            <p:cNvPr id="175" name="TextBox 174"/>
            <p:cNvSpPr txBox="1"/>
            <p:nvPr/>
          </p:nvSpPr>
          <p:spPr>
            <a:xfrm>
              <a:off x="3702496" y="2970768"/>
              <a:ext cx="583507" cy="36933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1</a:t>
              </a:r>
            </a:p>
          </p:txBody>
        </p:sp>
      </p:grpSp>
      <p:sp>
        <p:nvSpPr>
          <p:cNvPr id="176" name="TextBox 175"/>
          <p:cNvSpPr txBox="1"/>
          <p:nvPr/>
        </p:nvSpPr>
        <p:spPr>
          <a:xfrm>
            <a:off x="411618" y="4539289"/>
            <a:ext cx="8229600" cy="1631216"/>
          </a:xfrm>
          <a:prstGeom prst="rect">
            <a:avLst/>
          </a:prstGeom>
          <a:noFill/>
        </p:spPr>
        <p:txBody>
          <a:bodyPr wrap="square" rtlCol="0">
            <a:spAutoFit/>
          </a:bodyPr>
          <a:lstStyle/>
          <a:p>
            <a:r>
              <a:rPr lang="en-US" sz="2000" dirty="0">
                <a:solidFill>
                  <a:srgbClr val="0000FF"/>
                </a:solidFill>
                <a:latin typeface="Verdana" panose="020B0604030504040204" pitchFamily="34" charset="0"/>
                <a:ea typeface="Verdana" panose="020B0604030504040204" pitchFamily="34" charset="0"/>
              </a:rPr>
              <a:t>Copy the given numbers. Then label all tick marks on the number line.</a:t>
            </a:r>
          </a:p>
          <a:p>
            <a:endParaRPr lang="en-US" sz="2000" i="1" dirty="0">
              <a:solidFill>
                <a:srgbClr val="0000FF"/>
              </a:solidFill>
              <a:latin typeface="Verdana" panose="020B0604030504040204" pitchFamily="34" charset="0"/>
              <a:ea typeface="Verdana" panose="020B0604030504040204" pitchFamily="34" charset="0"/>
            </a:endParaRPr>
          </a:p>
          <a:p>
            <a:r>
              <a:rPr lang="en-US" sz="2000" i="1" dirty="0">
                <a:solidFill>
                  <a:srgbClr val="0000FF"/>
                </a:solidFill>
                <a:latin typeface="Verdana" panose="020B0604030504040204" pitchFamily="34" charset="0"/>
                <a:ea typeface="Verdana" panose="020B0604030504040204" pitchFamily="34" charset="0"/>
              </a:rPr>
              <a:t>What is the distance between each pair of consecutive or adjacent tick marks?</a:t>
            </a:r>
          </a:p>
        </p:txBody>
      </p:sp>
      <p:sp>
        <p:nvSpPr>
          <p:cNvPr id="177" name="TextBox 176">
            <a:extLst>
              <a:ext uri="{FF2B5EF4-FFF2-40B4-BE49-F238E27FC236}">
                <a16:creationId xmlns:a16="http://schemas.microsoft.com/office/drawing/2014/main" id="{ABF77916-A6BD-4E9D-AC04-DB802DB75AAB}"/>
              </a:ext>
            </a:extLst>
          </p:cNvPr>
          <p:cNvSpPr txBox="1"/>
          <p:nvPr/>
        </p:nvSpPr>
        <p:spPr>
          <a:xfrm>
            <a:off x="4199742" y="3825850"/>
            <a:ext cx="583507" cy="36933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0.5</a:t>
            </a:r>
          </a:p>
        </p:txBody>
      </p:sp>
      <p:sp>
        <p:nvSpPr>
          <p:cNvPr id="178" name="TextBox 177">
            <a:extLst>
              <a:ext uri="{FF2B5EF4-FFF2-40B4-BE49-F238E27FC236}">
                <a16:creationId xmlns:a16="http://schemas.microsoft.com/office/drawing/2014/main" id="{ABF77916-A6BD-4E9D-AC04-DB802DB75AAB}"/>
              </a:ext>
            </a:extLst>
          </p:cNvPr>
          <p:cNvSpPr txBox="1"/>
          <p:nvPr/>
        </p:nvSpPr>
        <p:spPr>
          <a:xfrm>
            <a:off x="1468443" y="3778770"/>
            <a:ext cx="583507" cy="36933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0.1</a:t>
            </a:r>
          </a:p>
        </p:txBody>
      </p:sp>
      <p:pic>
        <p:nvPicPr>
          <p:cNvPr id="7" name="Picture 6">
            <a:extLst>
              <a:ext uri="{FF2B5EF4-FFF2-40B4-BE49-F238E27FC236}">
                <a16:creationId xmlns:a16="http://schemas.microsoft.com/office/drawing/2014/main" id="{F0502BEC-999A-F843-9C21-46E48DF38481}"/>
              </a:ext>
            </a:extLst>
          </p:cNvPr>
          <p:cNvPicPr>
            <a:picLocks noChangeAspect="1"/>
          </p:cNvPicPr>
          <p:nvPr/>
        </p:nvPicPr>
        <p:blipFill>
          <a:blip r:embed="rId6"/>
          <a:stretch>
            <a:fillRect/>
          </a:stretch>
        </p:blipFill>
        <p:spPr>
          <a:xfrm rot="9716159">
            <a:off x="2680083" y="1510177"/>
            <a:ext cx="1076302" cy="1123612"/>
          </a:xfrm>
          <a:prstGeom prst="rect">
            <a:avLst/>
          </a:prstGeom>
        </p:spPr>
      </p:pic>
    </p:spTree>
    <p:extLst>
      <p:ext uri="{BB962C8B-B14F-4D97-AF65-F5344CB8AC3E}">
        <p14:creationId xmlns:p14="http://schemas.microsoft.com/office/powerpoint/2010/main" val="70377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2"/>
                                        </p:tgtEl>
                                        <p:attrNameLst>
                                          <p:attrName>style.visibility</p:attrName>
                                        </p:attrNameLst>
                                      </p:cBhvr>
                                      <p:to>
                                        <p:strVal val="visible"/>
                                      </p:to>
                                    </p:set>
                                    <p:anim calcmode="lin" valueType="num">
                                      <p:cBhvr additive="base">
                                        <p:cTn id="11" dur="500" fill="hold"/>
                                        <p:tgtEl>
                                          <p:spTgt spid="172"/>
                                        </p:tgtEl>
                                        <p:attrNameLst>
                                          <p:attrName>ppt_x</p:attrName>
                                        </p:attrNameLst>
                                      </p:cBhvr>
                                      <p:tavLst>
                                        <p:tav tm="0">
                                          <p:val>
                                            <p:strVal val="#ppt_x"/>
                                          </p:val>
                                        </p:tav>
                                        <p:tav tm="100000">
                                          <p:val>
                                            <p:strVal val="#ppt_x"/>
                                          </p:val>
                                        </p:tav>
                                      </p:tavLst>
                                    </p:anim>
                                    <p:anim calcmode="lin" valueType="num">
                                      <p:cBhvr additive="base">
                                        <p:cTn id="12" dur="500" fill="hold"/>
                                        <p:tgtEl>
                                          <p:spTgt spid="17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91"/>
                                        </p:tgtEl>
                                        <p:attrNameLst>
                                          <p:attrName>style.visibility</p:attrName>
                                        </p:attrNameLst>
                                      </p:cBhvr>
                                      <p:to>
                                        <p:strVal val="visible"/>
                                      </p:to>
                                    </p:set>
                                    <p:anim calcmode="lin" valueType="num">
                                      <p:cBhvr>
                                        <p:cTn id="17" dur="500" fill="hold"/>
                                        <p:tgtEl>
                                          <p:spTgt spid="91"/>
                                        </p:tgtEl>
                                        <p:attrNameLst>
                                          <p:attrName>ppt_w</p:attrName>
                                        </p:attrNameLst>
                                      </p:cBhvr>
                                      <p:tavLst>
                                        <p:tav tm="0">
                                          <p:val>
                                            <p:fltVal val="0"/>
                                          </p:val>
                                        </p:tav>
                                        <p:tav tm="100000">
                                          <p:val>
                                            <p:strVal val="#ppt_w"/>
                                          </p:val>
                                        </p:tav>
                                      </p:tavLst>
                                    </p:anim>
                                    <p:anim calcmode="lin" valueType="num">
                                      <p:cBhvr>
                                        <p:cTn id="18" dur="500" fill="hold"/>
                                        <p:tgtEl>
                                          <p:spTgt spid="91"/>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93"/>
                                        </p:tgtEl>
                                        <p:attrNameLst>
                                          <p:attrName>style.visibility</p:attrName>
                                        </p:attrNameLst>
                                      </p:cBhvr>
                                      <p:to>
                                        <p:strVal val="visible"/>
                                      </p:to>
                                    </p:set>
                                    <p:anim calcmode="lin" valueType="num">
                                      <p:cBhvr>
                                        <p:cTn id="25" dur="500" fill="hold"/>
                                        <p:tgtEl>
                                          <p:spTgt spid="93"/>
                                        </p:tgtEl>
                                        <p:attrNameLst>
                                          <p:attrName>ppt_w</p:attrName>
                                        </p:attrNameLst>
                                      </p:cBhvr>
                                      <p:tavLst>
                                        <p:tav tm="0">
                                          <p:val>
                                            <p:fltVal val="0"/>
                                          </p:val>
                                        </p:tav>
                                        <p:tav tm="100000">
                                          <p:val>
                                            <p:strVal val="#ppt_w"/>
                                          </p:val>
                                        </p:tav>
                                      </p:tavLst>
                                    </p:anim>
                                    <p:anim calcmode="lin" valueType="num">
                                      <p:cBhvr>
                                        <p:cTn id="26" dur="500" fill="hold"/>
                                        <p:tgtEl>
                                          <p:spTgt spid="93"/>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6"/>
                                        </p:tgtEl>
                                        <p:attrNameLst>
                                          <p:attrName>style.visibility</p:attrName>
                                        </p:attrNameLst>
                                      </p:cBhvr>
                                      <p:to>
                                        <p:strVal val="visible"/>
                                      </p:to>
                                    </p:set>
                                    <p:anim calcmode="lin" valueType="num">
                                      <p:cBhvr additive="base">
                                        <p:cTn id="31" dur="500" fill="hold"/>
                                        <p:tgtEl>
                                          <p:spTgt spid="176"/>
                                        </p:tgtEl>
                                        <p:attrNameLst>
                                          <p:attrName>ppt_x</p:attrName>
                                        </p:attrNameLst>
                                      </p:cBhvr>
                                      <p:tavLst>
                                        <p:tav tm="0">
                                          <p:val>
                                            <p:strVal val="#ppt_x"/>
                                          </p:val>
                                        </p:tav>
                                        <p:tav tm="100000">
                                          <p:val>
                                            <p:strVal val="#ppt_x"/>
                                          </p:val>
                                        </p:tav>
                                      </p:tavLst>
                                    </p:anim>
                                    <p:anim calcmode="lin" valueType="num">
                                      <p:cBhvr additive="base">
                                        <p:cTn id="32" dur="500" fill="hold"/>
                                        <p:tgtEl>
                                          <p:spTgt spid="17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7"/>
                                        </p:tgtEl>
                                        <p:attrNameLst>
                                          <p:attrName>style.visibility</p:attrName>
                                        </p:attrNameLst>
                                      </p:cBhvr>
                                      <p:to>
                                        <p:strVal val="visible"/>
                                      </p:to>
                                    </p:set>
                                    <p:anim calcmode="lin" valueType="num">
                                      <p:cBhvr additive="base">
                                        <p:cTn id="37" dur="500" fill="hold"/>
                                        <p:tgtEl>
                                          <p:spTgt spid="177"/>
                                        </p:tgtEl>
                                        <p:attrNameLst>
                                          <p:attrName>ppt_x</p:attrName>
                                        </p:attrNameLst>
                                      </p:cBhvr>
                                      <p:tavLst>
                                        <p:tav tm="0">
                                          <p:val>
                                            <p:strVal val="#ppt_x"/>
                                          </p:val>
                                        </p:tav>
                                        <p:tav tm="100000">
                                          <p:val>
                                            <p:strVal val="#ppt_x"/>
                                          </p:val>
                                        </p:tav>
                                      </p:tavLst>
                                    </p:anim>
                                    <p:anim calcmode="lin" valueType="num">
                                      <p:cBhvr additive="base">
                                        <p:cTn id="38" dur="500" fill="hold"/>
                                        <p:tgtEl>
                                          <p:spTgt spid="17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8"/>
                                        </p:tgtEl>
                                        <p:attrNameLst>
                                          <p:attrName>style.visibility</p:attrName>
                                        </p:attrNameLst>
                                      </p:cBhvr>
                                      <p:to>
                                        <p:strVal val="visible"/>
                                      </p:to>
                                    </p:set>
                                    <p:anim calcmode="lin" valueType="num">
                                      <p:cBhvr additive="base">
                                        <p:cTn id="43" dur="500" fill="hold"/>
                                        <p:tgtEl>
                                          <p:spTgt spid="178"/>
                                        </p:tgtEl>
                                        <p:attrNameLst>
                                          <p:attrName>ppt_x</p:attrName>
                                        </p:attrNameLst>
                                      </p:cBhvr>
                                      <p:tavLst>
                                        <p:tav tm="0">
                                          <p:val>
                                            <p:strVal val="#ppt_x"/>
                                          </p:val>
                                        </p:tav>
                                        <p:tav tm="100000">
                                          <p:val>
                                            <p:strVal val="#ppt_x"/>
                                          </p:val>
                                        </p:tav>
                                      </p:tavLst>
                                    </p:anim>
                                    <p:anim calcmode="lin" valueType="num">
                                      <p:cBhvr additive="base">
                                        <p:cTn id="44" dur="500" fill="hold"/>
                                        <p:tgtEl>
                                          <p:spTgt spid="1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P spid="176" grpId="0"/>
      <p:bldP spid="177" grpId="0"/>
      <p:bldP spid="17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85800"/>
          </a:xfrm>
        </p:spPr>
        <p:txBody>
          <a:bodyPr>
            <a:normAutofit/>
          </a:bodyPr>
          <a:lstStyle/>
          <a:p>
            <a:pPr lvl="0"/>
            <a:r>
              <a:rPr lang="en-US" sz="2800" dirty="0"/>
              <a:t>GETTING STUDENTS BACK ON TRACK</a:t>
            </a:r>
            <a:endParaRPr lang="en-US" sz="3200" dirty="0"/>
          </a:p>
        </p:txBody>
      </p:sp>
      <p:sp>
        <p:nvSpPr>
          <p:cNvPr id="12" name="TextBox 11">
            <a:extLst>
              <a:ext uri="{FF2B5EF4-FFF2-40B4-BE49-F238E27FC236}">
                <a16:creationId xmlns:a16="http://schemas.microsoft.com/office/drawing/2014/main" id="{67791B2F-8749-4080-93F1-B66E1D611644}"/>
              </a:ext>
            </a:extLst>
          </p:cNvPr>
          <p:cNvSpPr txBox="1"/>
          <p:nvPr/>
        </p:nvSpPr>
        <p:spPr>
          <a:xfrm>
            <a:off x="2577212" y="3755529"/>
            <a:ext cx="3484247" cy="830997"/>
          </a:xfrm>
          <a:prstGeom prst="rect">
            <a:avLst/>
          </a:prstGeom>
          <a:noFill/>
        </p:spPr>
        <p:txBody>
          <a:bodyPr wrap="square" rtlCol="0">
            <a:spAutoFit/>
          </a:bodyPr>
          <a:lstStyle/>
          <a:p>
            <a:pPr algn="ctr"/>
            <a:r>
              <a:rPr lang="en-US" sz="2400" dirty="0">
                <a:solidFill>
                  <a:srgbClr val="7030A0"/>
                </a:solidFill>
                <a:latin typeface="Verdana" panose="020B0604030504040204" pitchFamily="34" charset="0"/>
                <a:ea typeface="Verdana" panose="020B0604030504040204" pitchFamily="34" charset="0"/>
              </a:rPr>
              <a:t>Backfill or frontload </a:t>
            </a:r>
            <a:r>
              <a:rPr lang="en-US" sz="2400" dirty="0">
                <a:solidFill>
                  <a:srgbClr val="7030A0"/>
                </a:solidFill>
                <a:highlight>
                  <a:srgbClr val="FFFF00"/>
                </a:highlight>
                <a:latin typeface="Verdana" panose="020B0604030504040204" pitchFamily="34" charset="0"/>
                <a:ea typeface="Verdana" panose="020B0604030504040204" pitchFamily="34" charset="0"/>
              </a:rPr>
              <a:t>major</a:t>
            </a:r>
            <a:r>
              <a:rPr lang="en-US" sz="2400" dirty="0">
                <a:solidFill>
                  <a:srgbClr val="7030A0"/>
                </a:solidFill>
                <a:latin typeface="Verdana" panose="020B0604030504040204" pitchFamily="34" charset="0"/>
                <a:ea typeface="Verdana" panose="020B0604030504040204" pitchFamily="34" charset="0"/>
              </a:rPr>
              <a:t> topics</a:t>
            </a:r>
          </a:p>
        </p:txBody>
      </p:sp>
      <p:sp>
        <p:nvSpPr>
          <p:cNvPr id="6" name="TextBox 5">
            <a:extLst>
              <a:ext uri="{FF2B5EF4-FFF2-40B4-BE49-F238E27FC236}">
                <a16:creationId xmlns:a16="http://schemas.microsoft.com/office/drawing/2014/main" id="{FD5CD47D-084C-40CC-A8B1-3BA236423BD0}"/>
              </a:ext>
            </a:extLst>
          </p:cNvPr>
          <p:cNvSpPr txBox="1"/>
          <p:nvPr/>
        </p:nvSpPr>
        <p:spPr>
          <a:xfrm>
            <a:off x="729214" y="2963138"/>
            <a:ext cx="3484247" cy="461665"/>
          </a:xfrm>
          <a:prstGeom prst="rect">
            <a:avLst/>
          </a:prstGeom>
          <a:noFill/>
        </p:spPr>
        <p:txBody>
          <a:bodyPr wrap="square" rtlCol="0">
            <a:spAutoFit/>
          </a:bodyPr>
          <a:lstStyle/>
          <a:p>
            <a:r>
              <a:rPr lang="en-US" sz="2400" dirty="0">
                <a:solidFill>
                  <a:srgbClr val="00B050"/>
                </a:solidFill>
                <a:latin typeface="Verdana" panose="020B0604030504040204" pitchFamily="34" charset="0"/>
                <a:ea typeface="Verdana" panose="020B0604030504040204" pitchFamily="34" charset="0"/>
              </a:rPr>
              <a:t>High Expectations</a:t>
            </a:r>
          </a:p>
        </p:txBody>
      </p:sp>
      <p:pic>
        <p:nvPicPr>
          <p:cNvPr id="7" name="Picture 6">
            <a:extLst>
              <a:ext uri="{FF2B5EF4-FFF2-40B4-BE49-F238E27FC236}">
                <a16:creationId xmlns:a16="http://schemas.microsoft.com/office/drawing/2014/main" id="{A005E3C3-634F-44BA-8A3F-0801F49F87F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908167" y="889166"/>
            <a:ext cx="5327665" cy="2203516"/>
          </a:xfrm>
          <a:prstGeom prst="rect">
            <a:avLst/>
          </a:prstGeom>
        </p:spPr>
      </p:pic>
      <p:sp>
        <p:nvSpPr>
          <p:cNvPr id="8" name="Content Placeholder 2">
            <a:extLst>
              <a:ext uri="{FF2B5EF4-FFF2-40B4-BE49-F238E27FC236}">
                <a16:creationId xmlns:a16="http://schemas.microsoft.com/office/drawing/2014/main" id="{67682F37-1425-443A-B147-677919E99736}"/>
              </a:ext>
            </a:extLst>
          </p:cNvPr>
          <p:cNvSpPr txBox="1">
            <a:spLocks/>
          </p:cNvSpPr>
          <p:nvPr/>
        </p:nvSpPr>
        <p:spPr>
          <a:xfrm>
            <a:off x="4091071" y="4989297"/>
            <a:ext cx="4535570" cy="830997"/>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400" dirty="0">
                <a:solidFill>
                  <a:schemeClr val="accent6">
                    <a:lumMod val="75000"/>
                  </a:schemeClr>
                </a:solidFill>
              </a:rPr>
              <a:t>Increase confidence on the way to greater success</a:t>
            </a:r>
          </a:p>
        </p:txBody>
      </p:sp>
    </p:spTree>
    <p:extLst>
      <p:ext uri="{BB962C8B-B14F-4D97-AF65-F5344CB8AC3E}">
        <p14:creationId xmlns:p14="http://schemas.microsoft.com/office/powerpoint/2010/main" val="152215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Autofit/>
          </a:bodyPr>
          <a:lstStyle/>
          <a:p>
            <a:r>
              <a:rPr lang="en-US" sz="2800" dirty="0"/>
              <a:t>NUMBER LINES WITH HUNDREDTHS</a:t>
            </a:r>
          </a:p>
        </p:txBody>
      </p:sp>
      <p:sp>
        <p:nvSpPr>
          <p:cNvPr id="174" name="TextBox 173"/>
          <p:cNvSpPr txBox="1"/>
          <p:nvPr/>
        </p:nvSpPr>
        <p:spPr>
          <a:xfrm>
            <a:off x="3351306" y="1286003"/>
            <a:ext cx="5136342" cy="400110"/>
          </a:xfrm>
          <a:prstGeom prst="rect">
            <a:avLst/>
          </a:prstGeom>
          <a:noFill/>
        </p:spPr>
        <p:txBody>
          <a:bodyPr wrap="none" rtlCol="0">
            <a:spAutoFit/>
          </a:bodyPr>
          <a:lstStyle/>
          <a:p>
            <a:r>
              <a:rPr lang="en-US" sz="2000" i="1" dirty="0">
                <a:solidFill>
                  <a:srgbClr val="0000FF"/>
                </a:solidFill>
                <a:latin typeface="Verdana" panose="020B0604030504040204" pitchFamily="34" charset="0"/>
                <a:ea typeface="Verdana" panose="020B0604030504040204" pitchFamily="34" charset="0"/>
              </a:rPr>
              <a:t>What’s happening between 3 and 3.1?</a:t>
            </a:r>
          </a:p>
        </p:txBody>
      </p:sp>
      <p:grpSp>
        <p:nvGrpSpPr>
          <p:cNvPr id="9" name="Group 8">
            <a:extLst>
              <a:ext uri="{FF2B5EF4-FFF2-40B4-BE49-F238E27FC236}">
                <a16:creationId xmlns:a16="http://schemas.microsoft.com/office/drawing/2014/main" id="{9CC9C319-3C65-A343-905B-18BCCEF98DF4}"/>
              </a:ext>
            </a:extLst>
          </p:cNvPr>
          <p:cNvGrpSpPr/>
          <p:nvPr/>
        </p:nvGrpSpPr>
        <p:grpSpPr>
          <a:xfrm>
            <a:off x="642265" y="1264446"/>
            <a:ext cx="7551753" cy="4296619"/>
            <a:chOff x="642265" y="1264446"/>
            <a:chExt cx="7551753" cy="4296619"/>
          </a:xfrm>
        </p:grpSpPr>
        <p:grpSp>
          <p:nvGrpSpPr>
            <p:cNvPr id="7" name="Group 6">
              <a:extLst>
                <a:ext uri="{FF2B5EF4-FFF2-40B4-BE49-F238E27FC236}">
                  <a16:creationId xmlns:a16="http://schemas.microsoft.com/office/drawing/2014/main" id="{070B0184-410B-4AEC-A059-CDF79F5B83F3}"/>
                </a:ext>
              </a:extLst>
            </p:cNvPr>
            <p:cNvGrpSpPr/>
            <p:nvPr/>
          </p:nvGrpSpPr>
          <p:grpSpPr>
            <a:xfrm>
              <a:off x="642265" y="1264446"/>
              <a:ext cx="7551753" cy="4296619"/>
              <a:chOff x="642265" y="1264446"/>
              <a:chExt cx="7551753" cy="4296619"/>
            </a:xfrm>
          </p:grpSpPr>
          <p:grpSp>
            <p:nvGrpSpPr>
              <p:cNvPr id="4" name="Group 3">
                <a:extLst>
                  <a:ext uri="{FF2B5EF4-FFF2-40B4-BE49-F238E27FC236}">
                    <a16:creationId xmlns:a16="http://schemas.microsoft.com/office/drawing/2014/main" id="{D293B8ED-3ADF-43FC-AC85-83C787C0D787}"/>
                  </a:ext>
                </a:extLst>
              </p:cNvPr>
              <p:cNvGrpSpPr/>
              <p:nvPr/>
            </p:nvGrpSpPr>
            <p:grpSpPr>
              <a:xfrm>
                <a:off x="642265" y="1264446"/>
                <a:ext cx="7551753" cy="3312214"/>
                <a:chOff x="642265" y="1264446"/>
                <a:chExt cx="7551753" cy="3312214"/>
              </a:xfrm>
            </p:grpSpPr>
            <p:grpSp>
              <p:nvGrpSpPr>
                <p:cNvPr id="497" name="Group 496"/>
                <p:cNvGrpSpPr/>
                <p:nvPr/>
              </p:nvGrpSpPr>
              <p:grpSpPr>
                <a:xfrm>
                  <a:off x="801354" y="2484372"/>
                  <a:ext cx="7392664" cy="2092288"/>
                  <a:chOff x="801354" y="2162250"/>
                  <a:chExt cx="7392664" cy="2092288"/>
                </a:xfrm>
              </p:grpSpPr>
              <p:grpSp>
                <p:nvGrpSpPr>
                  <p:cNvPr id="98" name="Group 97"/>
                  <p:cNvGrpSpPr/>
                  <p:nvPr/>
                </p:nvGrpSpPr>
                <p:grpSpPr>
                  <a:xfrm>
                    <a:off x="852417" y="2162250"/>
                    <a:ext cx="7271065" cy="883575"/>
                    <a:chOff x="937752" y="2634325"/>
                    <a:chExt cx="7271065" cy="883575"/>
                  </a:xfrm>
                </p:grpSpPr>
                <p:grpSp>
                  <p:nvGrpSpPr>
                    <p:cNvPr id="99" name="Group 98"/>
                    <p:cNvGrpSpPr/>
                    <p:nvPr/>
                  </p:nvGrpSpPr>
                  <p:grpSpPr>
                    <a:xfrm>
                      <a:off x="937752" y="2634325"/>
                      <a:ext cx="7271065" cy="883575"/>
                      <a:chOff x="937752" y="2634325"/>
                      <a:chExt cx="7271065" cy="883575"/>
                    </a:xfrm>
                  </p:grpSpPr>
                  <p:grpSp>
                    <p:nvGrpSpPr>
                      <p:cNvPr id="101" name="Group 100"/>
                      <p:cNvGrpSpPr/>
                      <p:nvPr/>
                    </p:nvGrpSpPr>
                    <p:grpSpPr>
                      <a:xfrm>
                        <a:off x="937752" y="2634325"/>
                        <a:ext cx="7271065" cy="883575"/>
                        <a:chOff x="1985962" y="3191510"/>
                        <a:chExt cx="5172075" cy="398780"/>
                      </a:xfrm>
                    </p:grpSpPr>
                    <p:sp>
                      <p:nvSpPr>
                        <p:cNvPr id="103" name="Text Box 1"/>
                        <p:cNvSpPr txBox="1"/>
                        <p:nvPr/>
                      </p:nvSpPr>
                      <p:spPr>
                        <a:xfrm>
                          <a:off x="4348162" y="3304540"/>
                          <a:ext cx="381000" cy="2857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p>
                      </p:txBody>
                    </p:sp>
                    <p:sp>
                      <p:nvSpPr>
                        <p:cNvPr id="104" name="Text Box 2"/>
                        <p:cNvSpPr txBox="1"/>
                        <p:nvPr/>
                      </p:nvSpPr>
                      <p:spPr>
                        <a:xfrm>
                          <a:off x="6748462" y="3304540"/>
                          <a:ext cx="381000" cy="2857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p>
                      </p:txBody>
                    </p:sp>
                    <p:cxnSp>
                      <p:nvCxnSpPr>
                        <p:cNvPr id="105" name="Straight Arrow Connector 104"/>
                        <p:cNvCxnSpPr>
                          <a:cxnSpLocks noChangeShapeType="1"/>
                        </p:cNvCxnSpPr>
                        <p:nvPr/>
                      </p:nvCxnSpPr>
                      <p:spPr bwMode="auto">
                        <a:xfrm>
                          <a:off x="1985962" y="3267710"/>
                          <a:ext cx="5172075" cy="635"/>
                        </a:xfrm>
                        <a:prstGeom prst="straightConnector1">
                          <a:avLst/>
                        </a:prstGeom>
                        <a:noFill/>
                        <a:ln w="19050">
                          <a:solidFill>
                            <a:srgbClr val="00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45791" dir="2021404" algn="ctr" rotWithShape="0">
                                  <a:srgbClr val="808080"/>
                                </a:outerShdw>
                              </a:effectLst>
                            </a14:hiddenEffects>
                          </a:ext>
                        </a:extLst>
                      </p:spPr>
                    </p:cxnSp>
                    <p:cxnSp>
                      <p:nvCxnSpPr>
                        <p:cNvPr id="106" name="Straight Connector 105"/>
                        <p:cNvCxnSpPr/>
                        <p:nvPr/>
                      </p:nvCxnSpPr>
                      <p:spPr>
                        <a:xfrm>
                          <a:off x="211931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07" name="Straight Connector 106"/>
                        <p:cNvCxnSpPr/>
                        <p:nvPr/>
                      </p:nvCxnSpPr>
                      <p:spPr>
                        <a:xfrm>
                          <a:off x="260318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08" name="Straight Connector 107"/>
                        <p:cNvCxnSpPr/>
                        <p:nvPr/>
                      </p:nvCxnSpPr>
                      <p:spPr>
                        <a:xfrm>
                          <a:off x="308705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09" name="Straight Connector 108"/>
                        <p:cNvCxnSpPr/>
                        <p:nvPr/>
                      </p:nvCxnSpPr>
                      <p:spPr>
                        <a:xfrm>
                          <a:off x="357092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10" name="Straight Connector 109"/>
                        <p:cNvCxnSpPr/>
                        <p:nvPr/>
                      </p:nvCxnSpPr>
                      <p:spPr>
                        <a:xfrm>
                          <a:off x="405479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11" name="Straight Connector 110"/>
                        <p:cNvCxnSpPr/>
                        <p:nvPr/>
                      </p:nvCxnSpPr>
                      <p:spPr>
                        <a:xfrm>
                          <a:off x="453866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12" name="Straight Connector 111"/>
                        <p:cNvCxnSpPr/>
                        <p:nvPr/>
                      </p:nvCxnSpPr>
                      <p:spPr>
                        <a:xfrm>
                          <a:off x="502253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13" name="Straight Connector 112"/>
                        <p:cNvCxnSpPr/>
                        <p:nvPr/>
                      </p:nvCxnSpPr>
                      <p:spPr>
                        <a:xfrm>
                          <a:off x="550640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14" name="Straight Connector 113"/>
                        <p:cNvCxnSpPr/>
                        <p:nvPr/>
                      </p:nvCxnSpPr>
                      <p:spPr>
                        <a:xfrm>
                          <a:off x="599027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15" name="Straight Connector 114"/>
                        <p:cNvCxnSpPr/>
                        <p:nvPr/>
                      </p:nvCxnSpPr>
                      <p:spPr>
                        <a:xfrm>
                          <a:off x="647414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16" name="Straight Connector 115"/>
                        <p:cNvCxnSpPr/>
                        <p:nvPr/>
                      </p:nvCxnSpPr>
                      <p:spPr>
                        <a:xfrm>
                          <a:off x="6958012" y="3191510"/>
                          <a:ext cx="0" cy="171450"/>
                        </a:xfrm>
                        <a:prstGeom prst="line">
                          <a:avLst/>
                        </a:prstGeom>
                      </p:spPr>
                      <p:style>
                        <a:lnRef idx="1">
                          <a:schemeClr val="dk1"/>
                        </a:lnRef>
                        <a:fillRef idx="0">
                          <a:schemeClr val="dk1"/>
                        </a:fillRef>
                        <a:effectRef idx="0">
                          <a:schemeClr val="dk1"/>
                        </a:effectRef>
                        <a:fontRef idx="minor">
                          <a:schemeClr val="tx1"/>
                        </a:fontRef>
                      </p:style>
                    </p:cxnSp>
                  </p:grpSp>
                  <p:sp>
                    <p:nvSpPr>
                      <p:cNvPr id="102" name="TextBox 101"/>
                      <p:cNvSpPr txBox="1"/>
                      <p:nvPr/>
                    </p:nvSpPr>
                    <p:spPr>
                      <a:xfrm>
                        <a:off x="3001184" y="3003504"/>
                        <a:ext cx="583507" cy="369332"/>
                      </a:xfrm>
                      <a:prstGeom prst="rect">
                        <a:avLst/>
                      </a:prstGeom>
                      <a:noFill/>
                    </p:spPr>
                    <p:txBody>
                      <a:bodyPr wrap="square" rtlCol="0">
                        <a:spAutoFit/>
                      </a:bodyPr>
                      <a:lstStyle/>
                      <a:p>
                        <a:r>
                          <a:rPr lang="en-US" dirty="0"/>
                          <a:t>3</a:t>
                        </a:r>
                      </a:p>
                    </p:txBody>
                  </p:sp>
                </p:grpSp>
                <p:sp>
                  <p:nvSpPr>
                    <p:cNvPr id="100" name="TextBox 99"/>
                    <p:cNvSpPr txBox="1"/>
                    <p:nvPr/>
                  </p:nvSpPr>
                  <p:spPr>
                    <a:xfrm>
                      <a:off x="3726989" y="3003504"/>
                      <a:ext cx="583507" cy="369332"/>
                    </a:xfrm>
                    <a:prstGeom prst="rect">
                      <a:avLst/>
                    </a:prstGeom>
                    <a:noFill/>
                  </p:spPr>
                  <p:txBody>
                    <a:bodyPr wrap="square" rtlCol="0">
                      <a:spAutoFit/>
                    </a:bodyPr>
                    <a:lstStyle/>
                    <a:p>
                      <a:r>
                        <a:rPr lang="en-US" dirty="0"/>
                        <a:t>4</a:t>
                      </a:r>
                    </a:p>
                  </p:txBody>
                </p:sp>
              </p:grpSp>
              <p:cxnSp>
                <p:nvCxnSpPr>
                  <p:cNvPr id="482" name="Straight Connector 481"/>
                  <p:cNvCxnSpPr/>
                  <p:nvPr/>
                </p:nvCxnSpPr>
                <p:spPr>
                  <a:xfrm flipH="1">
                    <a:off x="994529" y="2332493"/>
                    <a:ext cx="2086074" cy="1207306"/>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4" name="Straight Connector 483"/>
                  <p:cNvCxnSpPr/>
                  <p:nvPr/>
                </p:nvCxnSpPr>
                <p:spPr>
                  <a:xfrm>
                    <a:off x="3760843" y="2331086"/>
                    <a:ext cx="4047627" cy="1210120"/>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489" name="Group 488"/>
                  <p:cNvGrpSpPr/>
                  <p:nvPr/>
                </p:nvGrpSpPr>
                <p:grpSpPr>
                  <a:xfrm>
                    <a:off x="801354" y="3370963"/>
                    <a:ext cx="7392664" cy="883575"/>
                    <a:chOff x="801354" y="5055312"/>
                    <a:chExt cx="7392664" cy="883575"/>
                  </a:xfrm>
                </p:grpSpPr>
                <p:grpSp>
                  <p:nvGrpSpPr>
                    <p:cNvPr id="122" name="Group 121"/>
                    <p:cNvGrpSpPr/>
                    <p:nvPr/>
                  </p:nvGrpSpPr>
                  <p:grpSpPr>
                    <a:xfrm>
                      <a:off x="801354" y="5055312"/>
                      <a:ext cx="7392664" cy="883575"/>
                      <a:chOff x="920500" y="2634325"/>
                      <a:chExt cx="7392664" cy="883575"/>
                    </a:xfrm>
                  </p:grpSpPr>
                  <p:grpSp>
                    <p:nvGrpSpPr>
                      <p:cNvPr id="123" name="Group 122"/>
                      <p:cNvGrpSpPr/>
                      <p:nvPr/>
                    </p:nvGrpSpPr>
                    <p:grpSpPr>
                      <a:xfrm>
                        <a:off x="920500" y="2634325"/>
                        <a:ext cx="7288317" cy="883575"/>
                        <a:chOff x="920500" y="2634325"/>
                        <a:chExt cx="7288317" cy="883575"/>
                      </a:xfrm>
                    </p:grpSpPr>
                    <p:grpSp>
                      <p:nvGrpSpPr>
                        <p:cNvPr id="125" name="Group 124"/>
                        <p:cNvGrpSpPr/>
                        <p:nvPr/>
                      </p:nvGrpSpPr>
                      <p:grpSpPr>
                        <a:xfrm>
                          <a:off x="937752" y="2634325"/>
                          <a:ext cx="7271065" cy="883575"/>
                          <a:chOff x="1985962" y="3191510"/>
                          <a:chExt cx="5172075" cy="398780"/>
                        </a:xfrm>
                      </p:grpSpPr>
                      <p:sp>
                        <p:nvSpPr>
                          <p:cNvPr id="127" name="Text Box 1"/>
                          <p:cNvSpPr txBox="1"/>
                          <p:nvPr/>
                        </p:nvSpPr>
                        <p:spPr>
                          <a:xfrm>
                            <a:off x="4348162" y="3304540"/>
                            <a:ext cx="381000" cy="2857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p>
                        </p:txBody>
                      </p:sp>
                      <p:sp>
                        <p:nvSpPr>
                          <p:cNvPr id="128" name="Text Box 2"/>
                          <p:cNvSpPr txBox="1"/>
                          <p:nvPr/>
                        </p:nvSpPr>
                        <p:spPr>
                          <a:xfrm>
                            <a:off x="6748462" y="3304540"/>
                            <a:ext cx="381000" cy="2857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p>
                        </p:txBody>
                      </p:sp>
                      <p:cxnSp>
                        <p:nvCxnSpPr>
                          <p:cNvPr id="129" name="Straight Arrow Connector 128"/>
                          <p:cNvCxnSpPr>
                            <a:cxnSpLocks noChangeShapeType="1"/>
                          </p:cNvCxnSpPr>
                          <p:nvPr/>
                        </p:nvCxnSpPr>
                        <p:spPr bwMode="auto">
                          <a:xfrm>
                            <a:off x="1985962" y="3267710"/>
                            <a:ext cx="5172075" cy="635"/>
                          </a:xfrm>
                          <a:prstGeom prst="straightConnector1">
                            <a:avLst/>
                          </a:prstGeom>
                          <a:noFill/>
                          <a:ln w="19050">
                            <a:solidFill>
                              <a:srgbClr val="00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45791" dir="2021404" algn="ctr" rotWithShape="0">
                                    <a:srgbClr val="808080"/>
                                  </a:outerShdw>
                                </a:effectLst>
                              </a14:hiddenEffects>
                            </a:ext>
                          </a:extLst>
                        </p:spPr>
                      </p:cxnSp>
                      <p:cxnSp>
                        <p:nvCxnSpPr>
                          <p:cNvPr id="130" name="Straight Connector 129"/>
                          <p:cNvCxnSpPr/>
                          <p:nvPr/>
                        </p:nvCxnSpPr>
                        <p:spPr>
                          <a:xfrm>
                            <a:off x="211931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31" name="Straight Connector 130"/>
                          <p:cNvCxnSpPr/>
                          <p:nvPr/>
                        </p:nvCxnSpPr>
                        <p:spPr>
                          <a:xfrm>
                            <a:off x="260318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32" name="Straight Connector 131"/>
                          <p:cNvCxnSpPr/>
                          <p:nvPr/>
                        </p:nvCxnSpPr>
                        <p:spPr>
                          <a:xfrm>
                            <a:off x="308705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33" name="Straight Connector 132"/>
                          <p:cNvCxnSpPr/>
                          <p:nvPr/>
                        </p:nvCxnSpPr>
                        <p:spPr>
                          <a:xfrm>
                            <a:off x="357092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34" name="Straight Connector 133"/>
                          <p:cNvCxnSpPr/>
                          <p:nvPr/>
                        </p:nvCxnSpPr>
                        <p:spPr>
                          <a:xfrm>
                            <a:off x="405479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35" name="Straight Connector 134"/>
                          <p:cNvCxnSpPr/>
                          <p:nvPr/>
                        </p:nvCxnSpPr>
                        <p:spPr>
                          <a:xfrm>
                            <a:off x="453866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36" name="Straight Connector 135"/>
                          <p:cNvCxnSpPr/>
                          <p:nvPr/>
                        </p:nvCxnSpPr>
                        <p:spPr>
                          <a:xfrm>
                            <a:off x="502253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37" name="Straight Connector 136"/>
                          <p:cNvCxnSpPr/>
                          <p:nvPr/>
                        </p:nvCxnSpPr>
                        <p:spPr>
                          <a:xfrm>
                            <a:off x="550640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38" name="Straight Connector 137"/>
                          <p:cNvCxnSpPr/>
                          <p:nvPr/>
                        </p:nvCxnSpPr>
                        <p:spPr>
                          <a:xfrm>
                            <a:off x="599027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39" name="Straight Connector 138"/>
                          <p:cNvCxnSpPr/>
                          <p:nvPr/>
                        </p:nvCxnSpPr>
                        <p:spPr>
                          <a:xfrm>
                            <a:off x="647414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40" name="Straight Connector 139"/>
                          <p:cNvCxnSpPr/>
                          <p:nvPr/>
                        </p:nvCxnSpPr>
                        <p:spPr>
                          <a:xfrm>
                            <a:off x="6958012" y="3191510"/>
                            <a:ext cx="0" cy="171450"/>
                          </a:xfrm>
                          <a:prstGeom prst="line">
                            <a:avLst/>
                          </a:prstGeom>
                        </p:spPr>
                        <p:style>
                          <a:lnRef idx="1">
                            <a:schemeClr val="dk1"/>
                          </a:lnRef>
                          <a:fillRef idx="0">
                            <a:schemeClr val="dk1"/>
                          </a:fillRef>
                          <a:effectRef idx="0">
                            <a:schemeClr val="dk1"/>
                          </a:effectRef>
                          <a:fontRef idx="minor">
                            <a:schemeClr val="tx1"/>
                          </a:fontRef>
                        </p:style>
                      </p:cxnSp>
                    </p:grpSp>
                    <p:sp>
                      <p:nvSpPr>
                        <p:cNvPr id="126" name="TextBox 125"/>
                        <p:cNvSpPr txBox="1"/>
                        <p:nvPr/>
                      </p:nvSpPr>
                      <p:spPr>
                        <a:xfrm>
                          <a:off x="920500" y="3001631"/>
                          <a:ext cx="583507" cy="369332"/>
                        </a:xfrm>
                        <a:prstGeom prst="rect">
                          <a:avLst/>
                        </a:prstGeom>
                        <a:noFill/>
                      </p:spPr>
                      <p:txBody>
                        <a:bodyPr wrap="square" rtlCol="0">
                          <a:spAutoFit/>
                        </a:bodyPr>
                        <a:lstStyle/>
                        <a:p>
                          <a:r>
                            <a:rPr lang="en-US" dirty="0"/>
                            <a:t>3.0</a:t>
                          </a:r>
                        </a:p>
                      </p:txBody>
                    </p:sp>
                  </p:grpSp>
                  <p:sp>
                    <p:nvSpPr>
                      <p:cNvPr id="124" name="TextBox 123"/>
                      <p:cNvSpPr txBox="1"/>
                      <p:nvPr/>
                    </p:nvSpPr>
                    <p:spPr>
                      <a:xfrm>
                        <a:off x="7729657" y="2991264"/>
                        <a:ext cx="583507" cy="369332"/>
                      </a:xfrm>
                      <a:prstGeom prst="rect">
                        <a:avLst/>
                      </a:prstGeom>
                      <a:noFill/>
                    </p:spPr>
                    <p:txBody>
                      <a:bodyPr wrap="square" rtlCol="0">
                        <a:spAutoFit/>
                      </a:bodyPr>
                      <a:lstStyle/>
                      <a:p>
                        <a:r>
                          <a:rPr lang="en-US" dirty="0"/>
                          <a:t>4.0</a:t>
                        </a:r>
                      </a:p>
                    </p:txBody>
                  </p:sp>
                </p:grpSp>
                <p:sp>
                  <p:nvSpPr>
                    <p:cNvPr id="163" name="TextBox 162"/>
                    <p:cNvSpPr txBox="1"/>
                    <p:nvPr/>
                  </p:nvSpPr>
                  <p:spPr>
                    <a:xfrm>
                      <a:off x="1463008" y="5435193"/>
                      <a:ext cx="583507" cy="369332"/>
                    </a:xfrm>
                    <a:prstGeom prst="rect">
                      <a:avLst/>
                    </a:prstGeom>
                    <a:noFill/>
                  </p:spPr>
                  <p:txBody>
                    <a:bodyPr wrap="square" rtlCol="0">
                      <a:spAutoFit/>
                    </a:bodyPr>
                    <a:lstStyle/>
                    <a:p>
                      <a:r>
                        <a:rPr lang="en-US" dirty="0"/>
                        <a:t>3.1</a:t>
                      </a:r>
                    </a:p>
                  </p:txBody>
                </p:sp>
                <p:sp>
                  <p:nvSpPr>
                    <p:cNvPr id="164" name="TextBox 163"/>
                    <p:cNvSpPr txBox="1"/>
                    <p:nvPr/>
                  </p:nvSpPr>
                  <p:spPr>
                    <a:xfrm>
                      <a:off x="3507637" y="5422618"/>
                      <a:ext cx="583507" cy="369332"/>
                    </a:xfrm>
                    <a:prstGeom prst="rect">
                      <a:avLst/>
                    </a:prstGeom>
                    <a:noFill/>
                  </p:spPr>
                  <p:txBody>
                    <a:bodyPr wrap="square" rtlCol="0">
                      <a:spAutoFit/>
                    </a:bodyPr>
                    <a:lstStyle/>
                    <a:p>
                      <a:r>
                        <a:rPr lang="en-US" dirty="0"/>
                        <a:t>3.4</a:t>
                      </a:r>
                    </a:p>
                  </p:txBody>
                </p:sp>
                <p:sp>
                  <p:nvSpPr>
                    <p:cNvPr id="165" name="TextBox 164"/>
                    <p:cNvSpPr txBox="1"/>
                    <p:nvPr/>
                  </p:nvSpPr>
                  <p:spPr>
                    <a:xfrm>
                      <a:off x="6918826" y="5422618"/>
                      <a:ext cx="583507" cy="369332"/>
                    </a:xfrm>
                    <a:prstGeom prst="rect">
                      <a:avLst/>
                    </a:prstGeom>
                    <a:noFill/>
                  </p:spPr>
                  <p:txBody>
                    <a:bodyPr wrap="square" rtlCol="0">
                      <a:spAutoFit/>
                    </a:bodyPr>
                    <a:lstStyle/>
                    <a:p>
                      <a:r>
                        <a:rPr lang="en-US" dirty="0"/>
                        <a:t>3.9</a:t>
                      </a:r>
                    </a:p>
                  </p:txBody>
                </p:sp>
              </p:grpSp>
            </p:grpSp>
            <p:sp>
              <p:nvSpPr>
                <p:cNvPr id="498" name="TextBox 497"/>
                <p:cNvSpPr txBox="1"/>
                <p:nvPr/>
              </p:nvSpPr>
              <p:spPr>
                <a:xfrm>
                  <a:off x="642265" y="1264446"/>
                  <a:ext cx="1146596" cy="400110"/>
                </a:xfrm>
                <a:prstGeom prst="rect">
                  <a:avLst/>
                </a:prstGeom>
                <a:noFill/>
              </p:spPr>
              <p:txBody>
                <a:bodyPr wrap="none" rtlCol="0">
                  <a:spAutoFit/>
                </a:bodyPr>
                <a:lstStyle/>
                <a:p>
                  <a:r>
                    <a:rPr lang="en-US" sz="2000" dirty="0">
                      <a:solidFill>
                        <a:srgbClr val="C00000"/>
                      </a:solidFill>
                      <a:latin typeface="Verdana" panose="020B0604030504040204" pitchFamily="34" charset="0"/>
                      <a:ea typeface="Verdana" panose="020B0604030504040204" pitchFamily="34" charset="0"/>
                    </a:rPr>
                    <a:t>Recall</a:t>
                  </a:r>
                  <a:r>
                    <a:rPr lang="mr-IN" sz="2000" dirty="0">
                      <a:solidFill>
                        <a:srgbClr val="C00000"/>
                      </a:solidFill>
                      <a:latin typeface="Verdana" panose="020B0604030504040204" pitchFamily="34" charset="0"/>
                      <a:ea typeface="Verdana" panose="020B0604030504040204" pitchFamily="34" charset="0"/>
                    </a:rPr>
                    <a:t>…</a:t>
                  </a:r>
                  <a:endParaRPr lang="en-US" sz="2000" dirty="0">
                    <a:solidFill>
                      <a:srgbClr val="C00000"/>
                    </a:solidFill>
                    <a:latin typeface="Verdana" panose="020B0604030504040204" pitchFamily="34" charset="0"/>
                    <a:ea typeface="Verdana" panose="020B0604030504040204" pitchFamily="34" charset="0"/>
                  </a:endParaRPr>
                </a:p>
              </p:txBody>
            </p:sp>
          </p:grpSp>
          <p:sp>
            <p:nvSpPr>
              <p:cNvPr id="5" name="TextBox 4"/>
              <p:cNvSpPr txBox="1"/>
              <p:nvPr/>
            </p:nvSpPr>
            <p:spPr>
              <a:xfrm>
                <a:off x="2400364" y="5160955"/>
                <a:ext cx="3915687" cy="400110"/>
              </a:xfrm>
              <a:prstGeom prst="rect">
                <a:avLst/>
              </a:prstGeom>
              <a:noFill/>
            </p:spPr>
            <p:txBody>
              <a:bodyPr wrap="none" rtlCol="0">
                <a:spAutoFit/>
              </a:bodyPr>
              <a:lstStyle/>
              <a:p>
                <a:r>
                  <a:rPr lang="en-US" sz="2000" dirty="0">
                    <a:solidFill>
                      <a:srgbClr val="C00000"/>
                    </a:solidFill>
                    <a:latin typeface="Verdana" panose="020B0604030504040204" pitchFamily="34" charset="0"/>
                    <a:ea typeface="Verdana" panose="020B0604030504040204" pitchFamily="34" charset="0"/>
                  </a:rPr>
                  <a:t>Let’s “zoom” in a little closer.</a:t>
                </a:r>
              </a:p>
            </p:txBody>
          </p:sp>
        </p:grpSp>
        <p:pic>
          <p:nvPicPr>
            <p:cNvPr id="8" name="Picture 7">
              <a:extLst>
                <a:ext uri="{FF2B5EF4-FFF2-40B4-BE49-F238E27FC236}">
                  <a16:creationId xmlns:a16="http://schemas.microsoft.com/office/drawing/2014/main" id="{B65AB068-3713-D140-A3AA-FF9DDFAA60AA}"/>
                </a:ext>
              </a:extLst>
            </p:cNvPr>
            <p:cNvPicPr>
              <a:picLocks noChangeAspect="1"/>
            </p:cNvPicPr>
            <p:nvPr/>
          </p:nvPicPr>
          <p:blipFill>
            <a:blip r:embed="rId3"/>
            <a:stretch>
              <a:fillRect/>
            </a:stretch>
          </p:blipFill>
          <p:spPr>
            <a:xfrm rot="20359794">
              <a:off x="1049159" y="3437997"/>
              <a:ext cx="1024128" cy="1069145"/>
            </a:xfrm>
            <a:prstGeom prst="rect">
              <a:avLst/>
            </a:prstGeom>
          </p:spPr>
        </p:pic>
        <p:pic>
          <p:nvPicPr>
            <p:cNvPr id="59" name="Picture 58">
              <a:extLst>
                <a:ext uri="{FF2B5EF4-FFF2-40B4-BE49-F238E27FC236}">
                  <a16:creationId xmlns:a16="http://schemas.microsoft.com/office/drawing/2014/main" id="{368E55A8-000D-9947-BDD5-52D885572E9C}"/>
                </a:ext>
              </a:extLst>
            </p:cNvPr>
            <p:cNvPicPr>
              <a:picLocks noChangeAspect="1"/>
            </p:cNvPicPr>
            <p:nvPr/>
          </p:nvPicPr>
          <p:blipFill>
            <a:blip r:embed="rId3"/>
            <a:stretch>
              <a:fillRect/>
            </a:stretch>
          </p:blipFill>
          <p:spPr>
            <a:xfrm rot="10560687">
              <a:off x="2750618" y="1978374"/>
              <a:ext cx="1023624" cy="1068618"/>
            </a:xfrm>
            <a:prstGeom prst="rect">
              <a:avLst/>
            </a:prstGeom>
          </p:spPr>
        </p:pic>
      </p:grpSp>
    </p:spTree>
    <p:extLst>
      <p:ext uri="{BB962C8B-B14F-4D97-AF65-F5344CB8AC3E}">
        <p14:creationId xmlns:p14="http://schemas.microsoft.com/office/powerpoint/2010/main" val="286496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5842000" y="2434331"/>
          <a:ext cx="114300" cy="177800"/>
        </p:xfrm>
        <a:graphic>
          <a:graphicData uri="http://schemas.openxmlformats.org/presentationml/2006/ole">
            <mc:AlternateContent xmlns:mc="http://schemas.openxmlformats.org/markup-compatibility/2006">
              <mc:Choice xmlns:v="urn:schemas-microsoft-com:vml" Requires="v">
                <p:oleObj spid="_x0000_s8317" name="Equation" r:id="rId4" imgW="114300" imgH="177800" progId="Equation.DSMT4">
                  <p:embed/>
                </p:oleObj>
              </mc:Choice>
              <mc:Fallback>
                <p:oleObj name="Equation" r:id="rId4" imgW="114300" imgH="177800" progId="Equation.DSMT4">
                  <p:embed/>
                  <p:pic>
                    <p:nvPicPr>
                      <p:cNvPr id="3" name="Object 2"/>
                      <p:cNvPicPr/>
                      <p:nvPr/>
                    </p:nvPicPr>
                    <p:blipFill>
                      <a:blip r:embed="rId5"/>
                      <a:stretch>
                        <a:fillRect/>
                      </a:stretch>
                    </p:blipFill>
                    <p:spPr>
                      <a:xfrm>
                        <a:off x="5842000" y="2434331"/>
                        <a:ext cx="114300" cy="177800"/>
                      </a:xfrm>
                      <a:prstGeom prst="rect">
                        <a:avLst/>
                      </a:prstGeom>
                    </p:spPr>
                  </p:pic>
                </p:oleObj>
              </mc:Fallback>
            </mc:AlternateContent>
          </a:graphicData>
        </a:graphic>
      </p:graphicFrame>
      <p:sp>
        <p:nvSpPr>
          <p:cNvPr id="163" name="TextBox 162"/>
          <p:cNvSpPr txBox="1"/>
          <p:nvPr/>
        </p:nvSpPr>
        <p:spPr>
          <a:xfrm>
            <a:off x="1428504" y="3633018"/>
            <a:ext cx="695992" cy="369332"/>
          </a:xfrm>
          <a:prstGeom prst="rect">
            <a:avLst/>
          </a:prstGeom>
          <a:noFill/>
        </p:spPr>
        <p:txBody>
          <a:bodyPr wrap="square" rtlCol="0">
            <a:spAutoFit/>
          </a:bodyPr>
          <a:lstStyle/>
          <a:p>
            <a:r>
              <a:rPr lang="en-US" dirty="0"/>
              <a:t>3.01</a:t>
            </a:r>
          </a:p>
        </p:txBody>
      </p:sp>
      <p:sp>
        <p:nvSpPr>
          <p:cNvPr id="164" name="TextBox 163"/>
          <p:cNvSpPr txBox="1"/>
          <p:nvPr/>
        </p:nvSpPr>
        <p:spPr>
          <a:xfrm>
            <a:off x="4139461" y="3620443"/>
            <a:ext cx="721175" cy="369332"/>
          </a:xfrm>
          <a:prstGeom prst="rect">
            <a:avLst/>
          </a:prstGeom>
          <a:noFill/>
        </p:spPr>
        <p:txBody>
          <a:bodyPr wrap="square" rtlCol="0">
            <a:spAutoFit/>
          </a:bodyPr>
          <a:lstStyle/>
          <a:p>
            <a:r>
              <a:rPr lang="en-US" dirty="0"/>
              <a:t>3.05</a:t>
            </a:r>
          </a:p>
        </p:txBody>
      </p:sp>
      <p:sp>
        <p:nvSpPr>
          <p:cNvPr id="165" name="TextBox 164"/>
          <p:cNvSpPr txBox="1"/>
          <p:nvPr/>
        </p:nvSpPr>
        <p:spPr>
          <a:xfrm>
            <a:off x="6841189" y="3620443"/>
            <a:ext cx="743441" cy="369332"/>
          </a:xfrm>
          <a:prstGeom prst="rect">
            <a:avLst/>
          </a:prstGeom>
          <a:noFill/>
        </p:spPr>
        <p:txBody>
          <a:bodyPr wrap="square" rtlCol="0">
            <a:spAutoFit/>
          </a:bodyPr>
          <a:lstStyle/>
          <a:p>
            <a:r>
              <a:rPr lang="en-US" dirty="0"/>
              <a:t>3.09</a:t>
            </a:r>
          </a:p>
        </p:txBody>
      </p:sp>
      <p:sp>
        <p:nvSpPr>
          <p:cNvPr id="494" name="TextBox 493"/>
          <p:cNvSpPr txBox="1"/>
          <p:nvPr/>
        </p:nvSpPr>
        <p:spPr>
          <a:xfrm>
            <a:off x="3186273" y="1253406"/>
            <a:ext cx="5311454" cy="400110"/>
          </a:xfrm>
          <a:prstGeom prst="rect">
            <a:avLst/>
          </a:prstGeom>
          <a:noFill/>
        </p:spPr>
        <p:txBody>
          <a:bodyPr wrap="none" rtlCol="0">
            <a:spAutoFit/>
          </a:bodyPr>
          <a:lstStyle/>
          <a:p>
            <a:r>
              <a:rPr lang="en-US" sz="2000" dirty="0">
                <a:solidFill>
                  <a:srgbClr val="C00000"/>
                </a:solidFill>
                <a:latin typeface="Verdana" panose="020B0604030504040204" pitchFamily="34" charset="0"/>
                <a:ea typeface="Verdana" panose="020B0604030504040204" pitchFamily="34" charset="0"/>
              </a:rPr>
              <a:t>Let’s zoom in to see what’s happening</a:t>
            </a:r>
            <a:r>
              <a:rPr lang="mr-IN" sz="2000" dirty="0">
                <a:solidFill>
                  <a:srgbClr val="C00000"/>
                </a:solidFill>
                <a:latin typeface="Verdana" panose="020B0604030504040204" pitchFamily="34" charset="0"/>
                <a:ea typeface="Verdana" panose="020B0604030504040204" pitchFamily="34" charset="0"/>
              </a:rPr>
              <a:t>…</a:t>
            </a:r>
            <a:endParaRPr lang="en-US" sz="2000" dirty="0">
              <a:solidFill>
                <a:srgbClr val="C00000"/>
              </a:solidFill>
              <a:latin typeface="Verdana" panose="020B0604030504040204" pitchFamily="34" charset="0"/>
              <a:ea typeface="Verdana" panose="020B0604030504040204" pitchFamily="34" charset="0"/>
            </a:endParaRPr>
          </a:p>
        </p:txBody>
      </p:sp>
      <p:sp>
        <p:nvSpPr>
          <p:cNvPr id="2" name="Title 1"/>
          <p:cNvSpPr>
            <a:spLocks noGrp="1"/>
          </p:cNvSpPr>
          <p:nvPr>
            <p:ph type="title"/>
          </p:nvPr>
        </p:nvSpPr>
        <p:spPr>
          <a:xfrm>
            <a:off x="457200" y="274638"/>
            <a:ext cx="8229600" cy="685800"/>
          </a:xfrm>
        </p:spPr>
        <p:txBody>
          <a:bodyPr>
            <a:noAutofit/>
          </a:bodyPr>
          <a:lstStyle/>
          <a:p>
            <a:r>
              <a:rPr lang="en-US" sz="2800" dirty="0"/>
              <a:t>TAKING A CLOSER LOOK</a:t>
            </a:r>
          </a:p>
        </p:txBody>
      </p:sp>
      <p:sp>
        <p:nvSpPr>
          <p:cNvPr id="52" name="TextBox 51">
            <a:extLst>
              <a:ext uri="{FF2B5EF4-FFF2-40B4-BE49-F238E27FC236}">
                <a16:creationId xmlns:a16="http://schemas.microsoft.com/office/drawing/2014/main" id="{75DA1967-AF6A-40E0-A88E-35CC56FDE30C}"/>
              </a:ext>
            </a:extLst>
          </p:cNvPr>
          <p:cNvSpPr txBox="1"/>
          <p:nvPr/>
        </p:nvSpPr>
        <p:spPr>
          <a:xfrm>
            <a:off x="464438" y="4290981"/>
            <a:ext cx="8033289" cy="707886"/>
          </a:xfrm>
          <a:prstGeom prst="rect">
            <a:avLst/>
          </a:prstGeom>
          <a:noFill/>
        </p:spPr>
        <p:txBody>
          <a:bodyPr wrap="square" rtlCol="0">
            <a:spAutoFit/>
          </a:bodyPr>
          <a:lstStyle/>
          <a:p>
            <a:r>
              <a:rPr lang="en-US" sz="2000" dirty="0">
                <a:solidFill>
                  <a:srgbClr val="0000FF"/>
                </a:solidFill>
                <a:latin typeface="Verdana" panose="020B0604030504040204" pitchFamily="34" charset="0"/>
                <a:ea typeface="Verdana" panose="020B0604030504040204" pitchFamily="34" charset="0"/>
              </a:rPr>
              <a:t>Copy the given numbers. Then label all tick marks on the number line.</a:t>
            </a:r>
          </a:p>
        </p:txBody>
      </p:sp>
      <p:sp>
        <p:nvSpPr>
          <p:cNvPr id="53" name="TextBox 52">
            <a:extLst>
              <a:ext uri="{FF2B5EF4-FFF2-40B4-BE49-F238E27FC236}">
                <a16:creationId xmlns:a16="http://schemas.microsoft.com/office/drawing/2014/main" id="{60F0E2B0-D959-4B09-8BBA-355FBC2AD9B9}"/>
              </a:ext>
            </a:extLst>
          </p:cNvPr>
          <p:cNvSpPr txBox="1"/>
          <p:nvPr/>
        </p:nvSpPr>
        <p:spPr>
          <a:xfrm>
            <a:off x="457200" y="5213052"/>
            <a:ext cx="8552341" cy="400110"/>
          </a:xfrm>
          <a:prstGeom prst="rect">
            <a:avLst/>
          </a:prstGeom>
          <a:noFill/>
        </p:spPr>
        <p:txBody>
          <a:bodyPr wrap="none" rtlCol="0">
            <a:spAutoFit/>
          </a:bodyPr>
          <a:lstStyle/>
          <a:p>
            <a:r>
              <a:rPr lang="en-US" sz="2000" i="1" dirty="0">
                <a:solidFill>
                  <a:srgbClr val="0000FF"/>
                </a:solidFill>
                <a:latin typeface="Verdana" panose="020B0604030504040204" pitchFamily="34" charset="0"/>
                <a:ea typeface="Verdana" panose="020B0604030504040204" pitchFamily="34" charset="0"/>
              </a:rPr>
              <a:t>How many segments of equal length are there from 3.0 to 3.1?  </a:t>
            </a:r>
          </a:p>
        </p:txBody>
      </p:sp>
      <p:sp>
        <p:nvSpPr>
          <p:cNvPr id="54" name="TextBox 53">
            <a:extLst>
              <a:ext uri="{FF2B5EF4-FFF2-40B4-BE49-F238E27FC236}">
                <a16:creationId xmlns:a16="http://schemas.microsoft.com/office/drawing/2014/main" id="{6A505BD9-96AF-4220-839A-80A4C07727F7}"/>
              </a:ext>
            </a:extLst>
          </p:cNvPr>
          <p:cNvSpPr txBox="1"/>
          <p:nvPr/>
        </p:nvSpPr>
        <p:spPr>
          <a:xfrm>
            <a:off x="464438" y="5659328"/>
            <a:ext cx="6261651" cy="400110"/>
          </a:xfrm>
          <a:prstGeom prst="rect">
            <a:avLst/>
          </a:prstGeom>
          <a:noFill/>
        </p:spPr>
        <p:txBody>
          <a:bodyPr wrap="none" rtlCol="0">
            <a:spAutoFit/>
          </a:bodyPr>
          <a:lstStyle/>
          <a:p>
            <a:r>
              <a:rPr lang="en-US" sz="2000" i="1" dirty="0">
                <a:solidFill>
                  <a:srgbClr val="0000FF"/>
                </a:solidFill>
                <a:latin typeface="Verdana" panose="020B0604030504040204" pitchFamily="34" charset="0"/>
                <a:ea typeface="Verdana" panose="020B0604030504040204" pitchFamily="34" charset="0"/>
              </a:rPr>
              <a:t>What is the length of each of these segments? </a:t>
            </a:r>
          </a:p>
        </p:txBody>
      </p:sp>
      <p:grpSp>
        <p:nvGrpSpPr>
          <p:cNvPr id="98" name="Group 97"/>
          <p:cNvGrpSpPr/>
          <p:nvPr/>
        </p:nvGrpSpPr>
        <p:grpSpPr>
          <a:xfrm>
            <a:off x="852417" y="2044424"/>
            <a:ext cx="7271065" cy="883575"/>
            <a:chOff x="937752" y="2634325"/>
            <a:chExt cx="7271065" cy="883575"/>
          </a:xfrm>
        </p:grpSpPr>
        <p:grpSp>
          <p:nvGrpSpPr>
            <p:cNvPr id="99" name="Group 98"/>
            <p:cNvGrpSpPr/>
            <p:nvPr/>
          </p:nvGrpSpPr>
          <p:grpSpPr>
            <a:xfrm>
              <a:off x="937752" y="2634325"/>
              <a:ext cx="7271065" cy="883575"/>
              <a:chOff x="937752" y="2634325"/>
              <a:chExt cx="7271065" cy="883575"/>
            </a:xfrm>
          </p:grpSpPr>
          <p:grpSp>
            <p:nvGrpSpPr>
              <p:cNvPr id="101" name="Group 100"/>
              <p:cNvGrpSpPr/>
              <p:nvPr/>
            </p:nvGrpSpPr>
            <p:grpSpPr>
              <a:xfrm>
                <a:off x="937752" y="2634325"/>
                <a:ext cx="7271065" cy="883575"/>
                <a:chOff x="1985962" y="3191510"/>
                <a:chExt cx="5172075" cy="398780"/>
              </a:xfrm>
            </p:grpSpPr>
            <p:sp>
              <p:nvSpPr>
                <p:cNvPr id="103" name="Text Box 1"/>
                <p:cNvSpPr txBox="1"/>
                <p:nvPr/>
              </p:nvSpPr>
              <p:spPr>
                <a:xfrm>
                  <a:off x="4348162" y="3304540"/>
                  <a:ext cx="381000" cy="2857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p>
              </p:txBody>
            </p:sp>
            <p:sp>
              <p:nvSpPr>
                <p:cNvPr id="104" name="Text Box 2"/>
                <p:cNvSpPr txBox="1"/>
                <p:nvPr/>
              </p:nvSpPr>
              <p:spPr>
                <a:xfrm>
                  <a:off x="6748462" y="3304540"/>
                  <a:ext cx="381000" cy="2857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p>
              </p:txBody>
            </p:sp>
            <p:cxnSp>
              <p:nvCxnSpPr>
                <p:cNvPr id="105" name="Straight Arrow Connector 104"/>
                <p:cNvCxnSpPr>
                  <a:cxnSpLocks noChangeShapeType="1"/>
                </p:cNvCxnSpPr>
                <p:nvPr/>
              </p:nvCxnSpPr>
              <p:spPr bwMode="auto">
                <a:xfrm>
                  <a:off x="1985962" y="3267710"/>
                  <a:ext cx="5172075" cy="635"/>
                </a:xfrm>
                <a:prstGeom prst="straightConnector1">
                  <a:avLst/>
                </a:prstGeom>
                <a:noFill/>
                <a:ln w="19050">
                  <a:solidFill>
                    <a:srgbClr val="00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45791" dir="2021404" algn="ctr" rotWithShape="0">
                          <a:srgbClr val="808080"/>
                        </a:outerShdw>
                      </a:effectLst>
                    </a14:hiddenEffects>
                  </a:ext>
                </a:extLst>
              </p:spPr>
            </p:cxnSp>
            <p:cxnSp>
              <p:nvCxnSpPr>
                <p:cNvPr id="106" name="Straight Connector 105"/>
                <p:cNvCxnSpPr/>
                <p:nvPr/>
              </p:nvCxnSpPr>
              <p:spPr>
                <a:xfrm>
                  <a:off x="211931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07" name="Straight Connector 106"/>
                <p:cNvCxnSpPr/>
                <p:nvPr/>
              </p:nvCxnSpPr>
              <p:spPr>
                <a:xfrm>
                  <a:off x="260318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08" name="Straight Connector 107"/>
                <p:cNvCxnSpPr/>
                <p:nvPr/>
              </p:nvCxnSpPr>
              <p:spPr>
                <a:xfrm>
                  <a:off x="308705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09" name="Straight Connector 108"/>
                <p:cNvCxnSpPr/>
                <p:nvPr/>
              </p:nvCxnSpPr>
              <p:spPr>
                <a:xfrm>
                  <a:off x="357092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10" name="Straight Connector 109"/>
                <p:cNvCxnSpPr/>
                <p:nvPr/>
              </p:nvCxnSpPr>
              <p:spPr>
                <a:xfrm>
                  <a:off x="405479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11" name="Straight Connector 110"/>
                <p:cNvCxnSpPr/>
                <p:nvPr/>
              </p:nvCxnSpPr>
              <p:spPr>
                <a:xfrm>
                  <a:off x="453866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12" name="Straight Connector 111"/>
                <p:cNvCxnSpPr/>
                <p:nvPr/>
              </p:nvCxnSpPr>
              <p:spPr>
                <a:xfrm>
                  <a:off x="502253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13" name="Straight Connector 112"/>
                <p:cNvCxnSpPr/>
                <p:nvPr/>
              </p:nvCxnSpPr>
              <p:spPr>
                <a:xfrm>
                  <a:off x="550640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14" name="Straight Connector 113"/>
                <p:cNvCxnSpPr/>
                <p:nvPr/>
              </p:nvCxnSpPr>
              <p:spPr>
                <a:xfrm>
                  <a:off x="599027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15" name="Straight Connector 114"/>
                <p:cNvCxnSpPr/>
                <p:nvPr/>
              </p:nvCxnSpPr>
              <p:spPr>
                <a:xfrm>
                  <a:off x="647414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16" name="Straight Connector 115"/>
                <p:cNvCxnSpPr/>
                <p:nvPr/>
              </p:nvCxnSpPr>
              <p:spPr>
                <a:xfrm>
                  <a:off x="6958012" y="3191510"/>
                  <a:ext cx="0" cy="171450"/>
                </a:xfrm>
                <a:prstGeom prst="line">
                  <a:avLst/>
                </a:prstGeom>
              </p:spPr>
              <p:style>
                <a:lnRef idx="1">
                  <a:schemeClr val="dk1"/>
                </a:lnRef>
                <a:fillRef idx="0">
                  <a:schemeClr val="dk1"/>
                </a:fillRef>
                <a:effectRef idx="0">
                  <a:schemeClr val="dk1"/>
                </a:effectRef>
                <a:fontRef idx="minor">
                  <a:schemeClr val="tx1"/>
                </a:fontRef>
              </p:style>
            </p:cxnSp>
          </p:grpSp>
          <p:sp>
            <p:nvSpPr>
              <p:cNvPr id="102" name="TextBox 101"/>
              <p:cNvSpPr txBox="1"/>
              <p:nvPr/>
            </p:nvSpPr>
            <p:spPr>
              <a:xfrm>
                <a:off x="2958054" y="3003504"/>
                <a:ext cx="583507" cy="369332"/>
              </a:xfrm>
              <a:prstGeom prst="rect">
                <a:avLst/>
              </a:prstGeom>
              <a:noFill/>
            </p:spPr>
            <p:txBody>
              <a:bodyPr wrap="square" rtlCol="0">
                <a:spAutoFit/>
              </a:bodyPr>
              <a:lstStyle/>
              <a:p>
                <a:r>
                  <a:rPr lang="en-US" dirty="0"/>
                  <a:t>3.0</a:t>
                </a:r>
              </a:p>
            </p:txBody>
          </p:sp>
        </p:grpSp>
        <p:sp>
          <p:nvSpPr>
            <p:cNvPr id="100" name="TextBox 99"/>
            <p:cNvSpPr txBox="1"/>
            <p:nvPr/>
          </p:nvSpPr>
          <p:spPr>
            <a:xfrm>
              <a:off x="3721327" y="3003504"/>
              <a:ext cx="583507" cy="369332"/>
            </a:xfrm>
            <a:prstGeom prst="rect">
              <a:avLst/>
            </a:prstGeom>
            <a:noFill/>
          </p:spPr>
          <p:txBody>
            <a:bodyPr wrap="square" rtlCol="0">
              <a:spAutoFit/>
            </a:bodyPr>
            <a:lstStyle/>
            <a:p>
              <a:r>
                <a:rPr lang="en-US" dirty="0"/>
                <a:t>3.1</a:t>
              </a:r>
            </a:p>
          </p:txBody>
        </p:sp>
      </p:grpSp>
      <p:grpSp>
        <p:nvGrpSpPr>
          <p:cNvPr id="5" name="Group 4">
            <a:extLst>
              <a:ext uri="{FF2B5EF4-FFF2-40B4-BE49-F238E27FC236}">
                <a16:creationId xmlns:a16="http://schemas.microsoft.com/office/drawing/2014/main" id="{7CA0D06A-0BDD-8243-9405-1A0D9406F9BB}"/>
              </a:ext>
            </a:extLst>
          </p:cNvPr>
          <p:cNvGrpSpPr/>
          <p:nvPr/>
        </p:nvGrpSpPr>
        <p:grpSpPr>
          <a:xfrm>
            <a:off x="706122" y="1474838"/>
            <a:ext cx="7652919" cy="2661874"/>
            <a:chOff x="706122" y="1474838"/>
            <a:chExt cx="7652919" cy="2661874"/>
          </a:xfrm>
        </p:grpSpPr>
        <p:cxnSp>
          <p:nvCxnSpPr>
            <p:cNvPr id="482" name="Straight Connector 481"/>
            <p:cNvCxnSpPr/>
            <p:nvPr/>
          </p:nvCxnSpPr>
          <p:spPr>
            <a:xfrm flipH="1">
              <a:off x="994529" y="2214667"/>
              <a:ext cx="2086074" cy="1207306"/>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4" name="Straight Connector 483"/>
            <p:cNvCxnSpPr/>
            <p:nvPr/>
          </p:nvCxnSpPr>
          <p:spPr>
            <a:xfrm>
              <a:off x="3760843" y="2213260"/>
              <a:ext cx="4047627" cy="1210120"/>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122" name="Group 121"/>
            <p:cNvGrpSpPr/>
            <p:nvPr/>
          </p:nvGrpSpPr>
          <p:grpSpPr>
            <a:xfrm>
              <a:off x="706122" y="3253137"/>
              <a:ext cx="7652919" cy="883575"/>
              <a:chOff x="825268" y="2634325"/>
              <a:chExt cx="7652919" cy="883575"/>
            </a:xfrm>
          </p:grpSpPr>
          <p:grpSp>
            <p:nvGrpSpPr>
              <p:cNvPr id="123" name="Group 122"/>
              <p:cNvGrpSpPr/>
              <p:nvPr/>
            </p:nvGrpSpPr>
            <p:grpSpPr>
              <a:xfrm>
                <a:off x="825268" y="2634325"/>
                <a:ext cx="7383549" cy="883575"/>
                <a:chOff x="825268" y="2634325"/>
                <a:chExt cx="7383549" cy="883575"/>
              </a:xfrm>
            </p:grpSpPr>
            <p:grpSp>
              <p:nvGrpSpPr>
                <p:cNvPr id="125" name="Group 124"/>
                <p:cNvGrpSpPr/>
                <p:nvPr/>
              </p:nvGrpSpPr>
              <p:grpSpPr>
                <a:xfrm>
                  <a:off x="937752" y="2634325"/>
                  <a:ext cx="7271065" cy="883575"/>
                  <a:chOff x="1985962" y="3191510"/>
                  <a:chExt cx="5172075" cy="398780"/>
                </a:xfrm>
              </p:grpSpPr>
              <p:sp>
                <p:nvSpPr>
                  <p:cNvPr id="128" name="Text Box 2"/>
                  <p:cNvSpPr txBox="1"/>
                  <p:nvPr/>
                </p:nvSpPr>
                <p:spPr>
                  <a:xfrm>
                    <a:off x="6748462" y="3304540"/>
                    <a:ext cx="381000" cy="2857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p>
                </p:txBody>
              </p:sp>
              <p:cxnSp>
                <p:nvCxnSpPr>
                  <p:cNvPr id="129" name="Straight Arrow Connector 128"/>
                  <p:cNvCxnSpPr>
                    <a:cxnSpLocks noChangeShapeType="1"/>
                  </p:cNvCxnSpPr>
                  <p:nvPr/>
                </p:nvCxnSpPr>
                <p:spPr bwMode="auto">
                  <a:xfrm>
                    <a:off x="1985962" y="3267710"/>
                    <a:ext cx="5172075" cy="635"/>
                  </a:xfrm>
                  <a:prstGeom prst="straightConnector1">
                    <a:avLst/>
                  </a:prstGeom>
                  <a:noFill/>
                  <a:ln w="19050">
                    <a:solidFill>
                      <a:srgbClr val="00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45791" dir="2021404" algn="ctr" rotWithShape="0">
                            <a:srgbClr val="808080"/>
                          </a:outerShdw>
                        </a:effectLst>
                      </a14:hiddenEffects>
                    </a:ext>
                  </a:extLst>
                </p:spPr>
              </p:cxnSp>
              <p:cxnSp>
                <p:nvCxnSpPr>
                  <p:cNvPr id="130" name="Straight Connector 129"/>
                  <p:cNvCxnSpPr/>
                  <p:nvPr/>
                </p:nvCxnSpPr>
                <p:spPr>
                  <a:xfrm>
                    <a:off x="211931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31" name="Straight Connector 130"/>
                  <p:cNvCxnSpPr/>
                  <p:nvPr/>
                </p:nvCxnSpPr>
                <p:spPr>
                  <a:xfrm>
                    <a:off x="260318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32" name="Straight Connector 131"/>
                  <p:cNvCxnSpPr/>
                  <p:nvPr/>
                </p:nvCxnSpPr>
                <p:spPr>
                  <a:xfrm>
                    <a:off x="308705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33" name="Straight Connector 132"/>
                  <p:cNvCxnSpPr/>
                  <p:nvPr/>
                </p:nvCxnSpPr>
                <p:spPr>
                  <a:xfrm>
                    <a:off x="357092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34" name="Straight Connector 133"/>
                  <p:cNvCxnSpPr/>
                  <p:nvPr/>
                </p:nvCxnSpPr>
                <p:spPr>
                  <a:xfrm>
                    <a:off x="405479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35" name="Straight Connector 134"/>
                  <p:cNvCxnSpPr/>
                  <p:nvPr/>
                </p:nvCxnSpPr>
                <p:spPr>
                  <a:xfrm>
                    <a:off x="453866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36" name="Straight Connector 135"/>
                  <p:cNvCxnSpPr/>
                  <p:nvPr/>
                </p:nvCxnSpPr>
                <p:spPr>
                  <a:xfrm>
                    <a:off x="502253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37" name="Straight Connector 136"/>
                  <p:cNvCxnSpPr/>
                  <p:nvPr/>
                </p:nvCxnSpPr>
                <p:spPr>
                  <a:xfrm>
                    <a:off x="550640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38" name="Straight Connector 137"/>
                  <p:cNvCxnSpPr/>
                  <p:nvPr/>
                </p:nvCxnSpPr>
                <p:spPr>
                  <a:xfrm>
                    <a:off x="599027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39" name="Straight Connector 138"/>
                  <p:cNvCxnSpPr/>
                  <p:nvPr/>
                </p:nvCxnSpPr>
                <p:spPr>
                  <a:xfrm>
                    <a:off x="6474142" y="3191510"/>
                    <a:ext cx="0" cy="171450"/>
                  </a:xfrm>
                  <a:prstGeom prst="line">
                    <a:avLst/>
                  </a:prstGeom>
                </p:spPr>
                <p:style>
                  <a:lnRef idx="1">
                    <a:schemeClr val="dk1"/>
                  </a:lnRef>
                  <a:fillRef idx="0">
                    <a:schemeClr val="dk1"/>
                  </a:fillRef>
                  <a:effectRef idx="0">
                    <a:schemeClr val="dk1"/>
                  </a:effectRef>
                  <a:fontRef idx="minor">
                    <a:schemeClr val="tx1"/>
                  </a:fontRef>
                </p:style>
              </p:cxnSp>
              <p:cxnSp>
                <p:nvCxnSpPr>
                  <p:cNvPr id="140" name="Straight Connector 139"/>
                  <p:cNvCxnSpPr/>
                  <p:nvPr/>
                </p:nvCxnSpPr>
                <p:spPr>
                  <a:xfrm>
                    <a:off x="6958012" y="3191510"/>
                    <a:ext cx="0" cy="171450"/>
                  </a:xfrm>
                  <a:prstGeom prst="line">
                    <a:avLst/>
                  </a:prstGeom>
                </p:spPr>
                <p:style>
                  <a:lnRef idx="1">
                    <a:schemeClr val="dk1"/>
                  </a:lnRef>
                  <a:fillRef idx="0">
                    <a:schemeClr val="dk1"/>
                  </a:fillRef>
                  <a:effectRef idx="0">
                    <a:schemeClr val="dk1"/>
                  </a:effectRef>
                  <a:fontRef idx="minor">
                    <a:schemeClr val="tx1"/>
                  </a:fontRef>
                </p:style>
              </p:cxnSp>
            </p:grpSp>
            <p:sp>
              <p:nvSpPr>
                <p:cNvPr id="126" name="TextBox 125"/>
                <p:cNvSpPr txBox="1"/>
                <p:nvPr/>
              </p:nvSpPr>
              <p:spPr>
                <a:xfrm>
                  <a:off x="825268" y="3001631"/>
                  <a:ext cx="695992" cy="369332"/>
                </a:xfrm>
                <a:prstGeom prst="rect">
                  <a:avLst/>
                </a:prstGeom>
                <a:noFill/>
              </p:spPr>
              <p:txBody>
                <a:bodyPr wrap="square" rtlCol="0">
                  <a:spAutoFit/>
                </a:bodyPr>
                <a:lstStyle/>
                <a:p>
                  <a:r>
                    <a:rPr lang="en-US" dirty="0"/>
                    <a:t>3.00</a:t>
                  </a:r>
                </a:p>
              </p:txBody>
            </p:sp>
          </p:grpSp>
          <p:sp>
            <p:nvSpPr>
              <p:cNvPr id="124" name="TextBox 123"/>
              <p:cNvSpPr txBox="1"/>
              <p:nvPr/>
            </p:nvSpPr>
            <p:spPr>
              <a:xfrm>
                <a:off x="7746909" y="2991265"/>
                <a:ext cx="731278" cy="369332"/>
              </a:xfrm>
              <a:prstGeom prst="rect">
                <a:avLst/>
              </a:prstGeom>
              <a:noFill/>
            </p:spPr>
            <p:txBody>
              <a:bodyPr wrap="square" rtlCol="0">
                <a:spAutoFit/>
              </a:bodyPr>
              <a:lstStyle/>
              <a:p>
                <a:r>
                  <a:rPr lang="en-US" dirty="0"/>
                  <a:t>3.10</a:t>
                </a:r>
              </a:p>
            </p:txBody>
          </p:sp>
        </p:grpSp>
        <p:pic>
          <p:nvPicPr>
            <p:cNvPr id="55" name="Picture 54">
              <a:extLst>
                <a:ext uri="{FF2B5EF4-FFF2-40B4-BE49-F238E27FC236}">
                  <a16:creationId xmlns:a16="http://schemas.microsoft.com/office/drawing/2014/main" id="{F5A913CF-E03C-464D-8572-573FEBB1F52D}"/>
                </a:ext>
              </a:extLst>
            </p:cNvPr>
            <p:cNvPicPr>
              <a:picLocks noChangeAspect="1"/>
            </p:cNvPicPr>
            <p:nvPr/>
          </p:nvPicPr>
          <p:blipFill>
            <a:blip r:embed="rId6"/>
            <a:stretch>
              <a:fillRect/>
            </a:stretch>
          </p:blipFill>
          <p:spPr>
            <a:xfrm rot="10560687">
              <a:off x="2707637" y="1474838"/>
              <a:ext cx="1084564" cy="1132237"/>
            </a:xfrm>
            <a:prstGeom prst="rect">
              <a:avLst/>
            </a:prstGeom>
          </p:spPr>
        </p:pic>
      </p:grpSp>
    </p:spTree>
    <p:extLst>
      <p:ext uri="{BB962C8B-B14F-4D97-AF65-F5344CB8AC3E}">
        <p14:creationId xmlns:p14="http://schemas.microsoft.com/office/powerpoint/2010/main" val="83810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64"/>
                                        </p:tgtEl>
                                        <p:attrNameLst>
                                          <p:attrName>style.visibility</p:attrName>
                                        </p:attrNameLst>
                                      </p:cBhvr>
                                      <p:to>
                                        <p:strVal val="visible"/>
                                      </p:to>
                                    </p:set>
                                    <p:animEffect transition="in" filter="dissolve">
                                      <p:cBhvr>
                                        <p:cTn id="13" dur="500"/>
                                        <p:tgtEl>
                                          <p:spTgt spid="16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63"/>
                                        </p:tgtEl>
                                        <p:attrNameLst>
                                          <p:attrName>style.visibility</p:attrName>
                                        </p:attrNameLst>
                                      </p:cBhvr>
                                      <p:to>
                                        <p:strVal val="visible"/>
                                      </p:to>
                                    </p:set>
                                    <p:animEffect transition="in" filter="dissolve">
                                      <p:cBhvr>
                                        <p:cTn id="18" dur="500"/>
                                        <p:tgtEl>
                                          <p:spTgt spid="16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65"/>
                                        </p:tgtEl>
                                        <p:attrNameLst>
                                          <p:attrName>style.visibility</p:attrName>
                                        </p:attrNameLst>
                                      </p:cBhvr>
                                      <p:to>
                                        <p:strVal val="visible"/>
                                      </p:to>
                                    </p:set>
                                    <p:animEffect transition="in" filter="dissolve">
                                      <p:cBhvr>
                                        <p:cTn id="23" dur="500"/>
                                        <p:tgtEl>
                                          <p:spTgt spid="165"/>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53"/>
                                        </p:tgtEl>
                                        <p:attrNameLst>
                                          <p:attrName>style.visibility</p:attrName>
                                        </p:attrNameLst>
                                      </p:cBhvr>
                                      <p:to>
                                        <p:strVal val="visible"/>
                                      </p:to>
                                    </p:set>
                                    <p:anim calcmode="lin" valueType="num">
                                      <p:cBhvr additive="base">
                                        <p:cTn id="28" dur="500"/>
                                        <p:tgtEl>
                                          <p:spTgt spid="53"/>
                                        </p:tgtEl>
                                        <p:attrNameLst>
                                          <p:attrName>ppt_y</p:attrName>
                                        </p:attrNameLst>
                                      </p:cBhvr>
                                      <p:tavLst>
                                        <p:tav tm="0">
                                          <p:val>
                                            <p:strVal val="#ppt_y+#ppt_h*1.125000"/>
                                          </p:val>
                                        </p:tav>
                                        <p:tav tm="100000">
                                          <p:val>
                                            <p:strVal val="#ppt_y"/>
                                          </p:val>
                                        </p:tav>
                                      </p:tavLst>
                                    </p:anim>
                                    <p:animEffect transition="in" filter="wipe(up)">
                                      <p:cBhvr>
                                        <p:cTn id="29" dur="500"/>
                                        <p:tgtEl>
                                          <p:spTgt spid="53"/>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54"/>
                                        </p:tgtEl>
                                        <p:attrNameLst>
                                          <p:attrName>style.visibility</p:attrName>
                                        </p:attrNameLst>
                                      </p:cBhvr>
                                      <p:to>
                                        <p:strVal val="visible"/>
                                      </p:to>
                                    </p:set>
                                    <p:anim calcmode="lin" valueType="num">
                                      <p:cBhvr additive="base">
                                        <p:cTn id="34" dur="500"/>
                                        <p:tgtEl>
                                          <p:spTgt spid="54"/>
                                        </p:tgtEl>
                                        <p:attrNameLst>
                                          <p:attrName>ppt_y</p:attrName>
                                        </p:attrNameLst>
                                      </p:cBhvr>
                                      <p:tavLst>
                                        <p:tav tm="0">
                                          <p:val>
                                            <p:strVal val="#ppt_y+#ppt_h*1.125000"/>
                                          </p:val>
                                        </p:tav>
                                        <p:tav tm="100000">
                                          <p:val>
                                            <p:strVal val="#ppt_y"/>
                                          </p:val>
                                        </p:tav>
                                      </p:tavLst>
                                    </p:anim>
                                    <p:animEffect transition="in" filter="wipe(up)">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52"/>
                                        </p:tgtEl>
                                        <p:attrNameLst>
                                          <p:attrName>style.visibility</p:attrName>
                                        </p:attrNameLst>
                                      </p:cBhvr>
                                      <p:to>
                                        <p:strVal val="visible"/>
                                      </p:to>
                                    </p:set>
                                    <p:anim calcmode="lin" valueType="num">
                                      <p:cBhvr additive="base">
                                        <p:cTn id="40" dur="500"/>
                                        <p:tgtEl>
                                          <p:spTgt spid="52"/>
                                        </p:tgtEl>
                                        <p:attrNameLst>
                                          <p:attrName>ppt_y</p:attrName>
                                        </p:attrNameLst>
                                      </p:cBhvr>
                                      <p:tavLst>
                                        <p:tav tm="0">
                                          <p:val>
                                            <p:strVal val="#ppt_y+#ppt_h*1.125000"/>
                                          </p:val>
                                        </p:tav>
                                        <p:tav tm="100000">
                                          <p:val>
                                            <p:strVal val="#ppt_y"/>
                                          </p:val>
                                        </p:tav>
                                      </p:tavLst>
                                    </p:anim>
                                    <p:animEffect transition="in" filter="wipe(up)">
                                      <p:cBhvr>
                                        <p:cTn id="4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P spid="164" grpId="0"/>
      <p:bldP spid="165"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9F7A-AF92-4BDB-B74E-14FDC7FF506A}"/>
              </a:ext>
            </a:extLst>
          </p:cNvPr>
          <p:cNvSpPr>
            <a:spLocks noGrp="1"/>
          </p:cNvSpPr>
          <p:nvPr>
            <p:ph type="title"/>
          </p:nvPr>
        </p:nvSpPr>
        <p:spPr/>
        <p:txBody>
          <a:bodyPr>
            <a:normAutofit/>
          </a:bodyPr>
          <a:lstStyle/>
          <a:p>
            <a:r>
              <a:rPr lang="en-US" sz="2400" dirty="0"/>
              <a:t>PRACTICE</a:t>
            </a:r>
          </a:p>
        </p:txBody>
      </p:sp>
      <p:pic>
        <p:nvPicPr>
          <p:cNvPr id="7" name="Picture 6">
            <a:extLst>
              <a:ext uri="{FF2B5EF4-FFF2-40B4-BE49-F238E27FC236}">
                <a16:creationId xmlns:a16="http://schemas.microsoft.com/office/drawing/2014/main" id="{5D50FC24-C768-4260-BE97-4E7DE10A4307}"/>
              </a:ext>
            </a:extLst>
          </p:cNvPr>
          <p:cNvPicPr>
            <a:picLocks noChangeAspect="1"/>
          </p:cNvPicPr>
          <p:nvPr/>
        </p:nvPicPr>
        <p:blipFill>
          <a:blip r:embed="rId3"/>
          <a:stretch>
            <a:fillRect/>
          </a:stretch>
        </p:blipFill>
        <p:spPr>
          <a:xfrm>
            <a:off x="466825" y="970063"/>
            <a:ext cx="4179012" cy="5433753"/>
          </a:xfrm>
          <a:prstGeom prst="rect">
            <a:avLst/>
          </a:prstGeom>
          <a:ln w="28575">
            <a:solidFill>
              <a:schemeClr val="accent5">
                <a:lumMod val="75000"/>
              </a:schemeClr>
            </a:solidFill>
          </a:ln>
        </p:spPr>
      </p:pic>
      <p:pic>
        <p:nvPicPr>
          <p:cNvPr id="8" name="Picture 7">
            <a:extLst>
              <a:ext uri="{FF2B5EF4-FFF2-40B4-BE49-F238E27FC236}">
                <a16:creationId xmlns:a16="http://schemas.microsoft.com/office/drawing/2014/main" id="{C006B674-7600-4FEF-8C32-AC0E0BFCA8DE}"/>
              </a:ext>
            </a:extLst>
          </p:cNvPr>
          <p:cNvPicPr>
            <a:picLocks noChangeAspect="1"/>
          </p:cNvPicPr>
          <p:nvPr/>
        </p:nvPicPr>
        <p:blipFill>
          <a:blip r:embed="rId4"/>
          <a:stretch>
            <a:fillRect/>
          </a:stretch>
        </p:blipFill>
        <p:spPr>
          <a:xfrm>
            <a:off x="3308732" y="979688"/>
            <a:ext cx="5368443" cy="5433753"/>
          </a:xfrm>
          <a:prstGeom prst="rect">
            <a:avLst/>
          </a:prstGeom>
          <a:ln w="28575">
            <a:solidFill>
              <a:schemeClr val="accent5">
                <a:lumMod val="75000"/>
              </a:schemeClr>
            </a:solidFill>
          </a:ln>
        </p:spPr>
      </p:pic>
    </p:spTree>
    <p:extLst>
      <p:ext uri="{BB962C8B-B14F-4D97-AF65-F5344CB8AC3E}">
        <p14:creationId xmlns:p14="http://schemas.microsoft.com/office/powerpoint/2010/main" val="16685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85800"/>
          </a:xfrm>
        </p:spPr>
        <p:txBody>
          <a:bodyPr>
            <a:noAutofit/>
          </a:bodyPr>
          <a:lstStyle/>
          <a:p>
            <a:pPr lvl="0"/>
            <a:r>
              <a:rPr lang="en-US" sz="2800" i="1" dirty="0" err="1"/>
              <a:t>MathLinks</a:t>
            </a:r>
            <a:r>
              <a:rPr lang="en-US" sz="2800" dirty="0"/>
              <a:t>: NBT MODULE</a:t>
            </a:r>
          </a:p>
        </p:txBody>
      </p:sp>
      <p:pic>
        <p:nvPicPr>
          <p:cNvPr id="8" name="Picture 7">
            <a:extLst>
              <a:ext uri="{FF2B5EF4-FFF2-40B4-BE49-F238E27FC236}">
                <a16:creationId xmlns:a16="http://schemas.microsoft.com/office/drawing/2014/main" id="{41E90430-BEE8-4A10-BEF2-8BB6EC63192B}"/>
              </a:ext>
            </a:extLst>
          </p:cNvPr>
          <p:cNvPicPr>
            <a:picLocks noChangeAspect="1"/>
          </p:cNvPicPr>
          <p:nvPr/>
        </p:nvPicPr>
        <p:blipFill>
          <a:blip r:embed="rId3"/>
          <a:stretch>
            <a:fillRect/>
          </a:stretch>
        </p:blipFill>
        <p:spPr>
          <a:xfrm>
            <a:off x="1955495" y="1223820"/>
            <a:ext cx="5250288" cy="1680687"/>
          </a:xfrm>
          <a:prstGeom prst="rect">
            <a:avLst/>
          </a:prstGeom>
          <a:ln w="57150">
            <a:solidFill>
              <a:srgbClr val="7030A0"/>
            </a:solidFill>
          </a:ln>
        </p:spPr>
      </p:pic>
      <p:sp>
        <p:nvSpPr>
          <p:cNvPr id="2" name="TextBox 1">
            <a:extLst>
              <a:ext uri="{FF2B5EF4-FFF2-40B4-BE49-F238E27FC236}">
                <a16:creationId xmlns:a16="http://schemas.microsoft.com/office/drawing/2014/main" id="{DA2FCC9B-0120-4CD5-97B7-82E9D1B6DD26}"/>
              </a:ext>
            </a:extLst>
          </p:cNvPr>
          <p:cNvSpPr txBox="1"/>
          <p:nvPr/>
        </p:nvSpPr>
        <p:spPr>
          <a:xfrm>
            <a:off x="2577657" y="3583004"/>
            <a:ext cx="3988686" cy="1384995"/>
          </a:xfrm>
          <a:prstGeom prst="rect">
            <a:avLst/>
          </a:prstGeom>
          <a:noFill/>
        </p:spPr>
        <p:txBody>
          <a:bodyPr wrap="square" rtlCol="0">
            <a:spAutoFit/>
          </a:bodyPr>
          <a:lstStyle/>
          <a:p>
            <a:pPr algn="ctr"/>
            <a:r>
              <a:rPr lang="en-US" sz="2800" dirty="0">
                <a:solidFill>
                  <a:schemeClr val="accent6">
                    <a:lumMod val="75000"/>
                  </a:schemeClr>
                </a:solidFill>
                <a:latin typeface="Arial" panose="020B0604020202020204" pitchFamily="34" charset="0"/>
                <a:cs typeface="Arial" panose="020B0604020202020204" pitchFamily="34" charset="0"/>
              </a:rPr>
              <a:t>Number Base 10</a:t>
            </a:r>
          </a:p>
          <a:p>
            <a:pPr algn="ctr"/>
            <a:r>
              <a:rPr lang="en-US" sz="2800" dirty="0">
                <a:solidFill>
                  <a:srgbClr val="92D050"/>
                </a:solidFill>
                <a:latin typeface="Arial" panose="020B0604020202020204" pitchFamily="34" charset="0"/>
                <a:cs typeface="Arial" panose="020B0604020202020204" pitchFamily="34" charset="0"/>
              </a:rPr>
              <a:t>Third Unit: “Packet 3”</a:t>
            </a:r>
          </a:p>
          <a:p>
            <a:pPr algn="ctr"/>
            <a:r>
              <a:rPr lang="en-US" sz="2800" dirty="0">
                <a:solidFill>
                  <a:schemeClr val="tx2">
                    <a:lumMod val="60000"/>
                    <a:lumOff val="40000"/>
                  </a:schemeClr>
                </a:solidFill>
                <a:latin typeface="Arial" panose="020B0604020202020204" pitchFamily="34" charset="0"/>
                <a:cs typeface="Arial" panose="020B0604020202020204" pitchFamily="34" charset="0"/>
              </a:rPr>
              <a:t>Decimal Operations</a:t>
            </a:r>
            <a:endParaRPr lang="en-US" sz="2000"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9383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Autofit/>
          </a:bodyPr>
          <a:lstStyle/>
          <a:p>
            <a:r>
              <a:rPr lang="en-US" sz="2800" dirty="0"/>
              <a:t>ADDING AND SUBTRACTING DECIMALS</a:t>
            </a:r>
          </a:p>
        </p:txBody>
      </p:sp>
      <p:sp>
        <p:nvSpPr>
          <p:cNvPr id="4098" name="AutoShape 2"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 name="Footer Placeholder 3"/>
          <p:cNvSpPr>
            <a:spLocks noGrp="1"/>
          </p:cNvSpPr>
          <p:nvPr>
            <p:ph type="ftr" sz="quarter" idx="3"/>
          </p:nvPr>
        </p:nvSpPr>
        <p:spPr>
          <a:xfrm>
            <a:off x="457200" y="6173787"/>
            <a:ext cx="3173654"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2017 Center for Mathematics and Teaching</a:t>
            </a:r>
            <a:endParaRPr lang="en-US" dirty="0"/>
          </a:p>
        </p:txBody>
      </p:sp>
      <p:graphicFrame>
        <p:nvGraphicFramePr>
          <p:cNvPr id="5" name="Table 4">
            <a:extLst>
              <a:ext uri="{FF2B5EF4-FFF2-40B4-BE49-F238E27FC236}">
                <a16:creationId xmlns:a16="http://schemas.microsoft.com/office/drawing/2014/main" id="{2CC86EDB-A1D7-433A-8991-07FB0CFE14ED}"/>
              </a:ext>
            </a:extLst>
          </p:cNvPr>
          <p:cNvGraphicFramePr>
            <a:graphicFrameLocks noGrp="1"/>
          </p:cNvGraphicFramePr>
          <p:nvPr/>
        </p:nvGraphicFramePr>
        <p:xfrm>
          <a:off x="5525610" y="1913338"/>
          <a:ext cx="2743200" cy="2743200"/>
        </p:xfrm>
        <a:graphic>
          <a:graphicData uri="http://schemas.openxmlformats.org/drawingml/2006/table">
            <a:tbl>
              <a:tblPr firstRow="1" bandRow="1">
                <a:tableStyleId>{5C22544A-7EE6-4342-B048-85BDC9FD1C3A}</a:tableStyleId>
              </a:tblPr>
              <a:tblGrid>
                <a:gridCol w="274320">
                  <a:extLst>
                    <a:ext uri="{9D8B030D-6E8A-4147-A177-3AD203B41FA5}">
                      <a16:colId xmlns:a16="http://schemas.microsoft.com/office/drawing/2014/main" val="2402034084"/>
                    </a:ext>
                  </a:extLst>
                </a:gridCol>
                <a:gridCol w="274320">
                  <a:extLst>
                    <a:ext uri="{9D8B030D-6E8A-4147-A177-3AD203B41FA5}">
                      <a16:colId xmlns:a16="http://schemas.microsoft.com/office/drawing/2014/main" val="3270562678"/>
                    </a:ext>
                  </a:extLst>
                </a:gridCol>
                <a:gridCol w="274320">
                  <a:extLst>
                    <a:ext uri="{9D8B030D-6E8A-4147-A177-3AD203B41FA5}">
                      <a16:colId xmlns:a16="http://schemas.microsoft.com/office/drawing/2014/main" val="476703083"/>
                    </a:ext>
                  </a:extLst>
                </a:gridCol>
                <a:gridCol w="274320">
                  <a:extLst>
                    <a:ext uri="{9D8B030D-6E8A-4147-A177-3AD203B41FA5}">
                      <a16:colId xmlns:a16="http://schemas.microsoft.com/office/drawing/2014/main" val="4184940800"/>
                    </a:ext>
                  </a:extLst>
                </a:gridCol>
                <a:gridCol w="274320">
                  <a:extLst>
                    <a:ext uri="{9D8B030D-6E8A-4147-A177-3AD203B41FA5}">
                      <a16:colId xmlns:a16="http://schemas.microsoft.com/office/drawing/2014/main" val="3682255360"/>
                    </a:ext>
                  </a:extLst>
                </a:gridCol>
                <a:gridCol w="274320">
                  <a:extLst>
                    <a:ext uri="{9D8B030D-6E8A-4147-A177-3AD203B41FA5}">
                      <a16:colId xmlns:a16="http://schemas.microsoft.com/office/drawing/2014/main" val="2386571330"/>
                    </a:ext>
                  </a:extLst>
                </a:gridCol>
                <a:gridCol w="274320">
                  <a:extLst>
                    <a:ext uri="{9D8B030D-6E8A-4147-A177-3AD203B41FA5}">
                      <a16:colId xmlns:a16="http://schemas.microsoft.com/office/drawing/2014/main" val="4002104810"/>
                    </a:ext>
                  </a:extLst>
                </a:gridCol>
                <a:gridCol w="274320">
                  <a:extLst>
                    <a:ext uri="{9D8B030D-6E8A-4147-A177-3AD203B41FA5}">
                      <a16:colId xmlns:a16="http://schemas.microsoft.com/office/drawing/2014/main" val="667571575"/>
                    </a:ext>
                  </a:extLst>
                </a:gridCol>
                <a:gridCol w="274320">
                  <a:extLst>
                    <a:ext uri="{9D8B030D-6E8A-4147-A177-3AD203B41FA5}">
                      <a16:colId xmlns:a16="http://schemas.microsoft.com/office/drawing/2014/main" val="720663782"/>
                    </a:ext>
                  </a:extLst>
                </a:gridCol>
                <a:gridCol w="274320">
                  <a:extLst>
                    <a:ext uri="{9D8B030D-6E8A-4147-A177-3AD203B41FA5}">
                      <a16:colId xmlns:a16="http://schemas.microsoft.com/office/drawing/2014/main" val="2424872463"/>
                    </a:ext>
                  </a:extLst>
                </a:gridCol>
              </a:tblGrid>
              <a:tr h="274320">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4538985"/>
                  </a:ext>
                </a:extLst>
              </a:tr>
              <a:tr h="274320">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6324714"/>
                  </a:ext>
                </a:extLst>
              </a:tr>
              <a:tr h="274320">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923341"/>
                  </a:ext>
                </a:extLst>
              </a:tr>
              <a:tr h="274320">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6711511"/>
                  </a:ext>
                </a:extLst>
              </a:tr>
              <a:tr h="274320">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8445535"/>
                  </a:ext>
                </a:extLst>
              </a:tr>
              <a:tr h="274320">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6252272"/>
                  </a:ext>
                </a:extLst>
              </a:tr>
              <a:tr h="274320">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918199"/>
                  </a:ext>
                </a:extLst>
              </a:tr>
              <a:tr h="274320">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380758"/>
                  </a:ext>
                </a:extLst>
              </a:tr>
              <a:tr h="274320">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6626210"/>
                  </a:ext>
                </a:extLst>
              </a:tr>
              <a:tr h="274320">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6631460"/>
                  </a:ext>
                </a:extLst>
              </a:tr>
            </a:tbl>
          </a:graphicData>
        </a:graphic>
      </p:graphicFrame>
      <p:sp>
        <p:nvSpPr>
          <p:cNvPr id="23" name="TextBox 22">
            <a:extLst>
              <a:ext uri="{FF2B5EF4-FFF2-40B4-BE49-F238E27FC236}">
                <a16:creationId xmlns:a16="http://schemas.microsoft.com/office/drawing/2014/main" id="{04B3F8A0-980F-452D-928D-4D83CF61F186}"/>
              </a:ext>
            </a:extLst>
          </p:cNvPr>
          <p:cNvSpPr txBox="1"/>
          <p:nvPr/>
        </p:nvSpPr>
        <p:spPr>
          <a:xfrm>
            <a:off x="374645" y="2114565"/>
            <a:ext cx="4476739" cy="369332"/>
          </a:xfrm>
          <a:prstGeom prst="rect">
            <a:avLst/>
          </a:prstGeom>
          <a:noFill/>
        </p:spPr>
        <p:txBody>
          <a:bodyPr wrap="square" rtlCol="0">
            <a:spAutoFit/>
          </a:bodyPr>
          <a:lstStyle/>
          <a:p>
            <a:r>
              <a:rPr lang="en-US" dirty="0">
                <a:solidFill>
                  <a:srgbClr val="3333FF"/>
                </a:solidFill>
                <a:latin typeface="Verdana" panose="020B0604030504040204" pitchFamily="34" charset="0"/>
                <a:ea typeface="Verdana" panose="020B0604030504040204" pitchFamily="34" charset="0"/>
                <a:cs typeface="Verdana" panose="020B0604030504040204" pitchFamily="34" charset="0"/>
              </a:rPr>
              <a:t>Shade in 0.3 plus another 0.64.</a:t>
            </a:r>
          </a:p>
        </p:txBody>
      </p:sp>
      <p:sp>
        <p:nvSpPr>
          <p:cNvPr id="24" name="TextBox 23">
            <a:extLst>
              <a:ext uri="{FF2B5EF4-FFF2-40B4-BE49-F238E27FC236}">
                <a16:creationId xmlns:a16="http://schemas.microsoft.com/office/drawing/2014/main" id="{36E50071-8C2A-4D39-B37A-0C30AD455787}"/>
              </a:ext>
            </a:extLst>
          </p:cNvPr>
          <p:cNvSpPr txBox="1"/>
          <p:nvPr/>
        </p:nvSpPr>
        <p:spPr>
          <a:xfrm>
            <a:off x="374645" y="2654172"/>
            <a:ext cx="4315375" cy="646331"/>
          </a:xfrm>
          <a:prstGeom prst="rect">
            <a:avLst/>
          </a:prstGeom>
          <a:noFill/>
        </p:spPr>
        <p:txBody>
          <a:bodyPr wrap="square" rtlCol="0">
            <a:spAutoFit/>
          </a:bodyPr>
          <a:lstStyle/>
          <a:p>
            <a:r>
              <a:rPr lang="en-US" dirty="0">
                <a:solidFill>
                  <a:srgbClr val="3333FF"/>
                </a:solidFill>
                <a:latin typeface="Verdana" panose="020B0604030504040204" pitchFamily="34" charset="0"/>
                <a:ea typeface="Verdana" panose="020B0604030504040204" pitchFamily="34" charset="0"/>
                <a:cs typeface="Verdana" panose="020B0604030504040204" pitchFamily="34" charset="0"/>
              </a:rPr>
              <a:t>Write the total shaded part in </a:t>
            </a:r>
          </a:p>
          <a:p>
            <a:r>
              <a:rPr lang="en-US" dirty="0">
                <a:solidFill>
                  <a:srgbClr val="3333FF"/>
                </a:solidFill>
                <a:latin typeface="Verdana" panose="020B0604030504040204" pitchFamily="34" charset="0"/>
                <a:ea typeface="Verdana" panose="020B0604030504040204" pitchFamily="34" charset="0"/>
                <a:cs typeface="Verdana" panose="020B0604030504040204" pitchFamily="34" charset="0"/>
              </a:rPr>
              <a:t>words and with numbers.</a:t>
            </a:r>
          </a:p>
        </p:txBody>
      </p:sp>
      <p:sp>
        <p:nvSpPr>
          <p:cNvPr id="25" name="TextBox 24">
            <a:extLst>
              <a:ext uri="{FF2B5EF4-FFF2-40B4-BE49-F238E27FC236}">
                <a16:creationId xmlns:a16="http://schemas.microsoft.com/office/drawing/2014/main" id="{2C637EB3-9197-42C8-8B7B-88A50D1B4F36}"/>
              </a:ext>
            </a:extLst>
          </p:cNvPr>
          <p:cNvSpPr txBox="1"/>
          <p:nvPr/>
        </p:nvSpPr>
        <p:spPr>
          <a:xfrm>
            <a:off x="740988" y="3666015"/>
            <a:ext cx="4315374" cy="923330"/>
          </a:xfrm>
          <a:prstGeom prst="rect">
            <a:avLst/>
          </a:prstGeom>
          <a:noFill/>
        </p:spPr>
        <p:txBody>
          <a:bodyPr wrap="square" rtlCol="0">
            <a:spAutoFit/>
          </a:bodyPr>
          <a:lstStyle/>
          <a:p>
            <a:r>
              <a:rPr lang="en-US" i="1" dirty="0">
                <a:solidFill>
                  <a:srgbClr val="3333FF"/>
                </a:solidFill>
                <a:latin typeface="Verdana" panose="020B0604030504040204" pitchFamily="34" charset="0"/>
                <a:ea typeface="Verdana" panose="020B0604030504040204" pitchFamily="34" charset="0"/>
                <a:cs typeface="Verdana" panose="020B0604030504040204" pitchFamily="34" charset="0"/>
              </a:rPr>
              <a:t>Look at the two original numbers. Where did the 9 come from in the total?</a:t>
            </a:r>
          </a:p>
        </p:txBody>
      </p:sp>
      <p:grpSp>
        <p:nvGrpSpPr>
          <p:cNvPr id="3" name="Group 2">
            <a:extLst>
              <a:ext uri="{FF2B5EF4-FFF2-40B4-BE49-F238E27FC236}">
                <a16:creationId xmlns:a16="http://schemas.microsoft.com/office/drawing/2014/main" id="{ABABE1F8-C60E-4C0D-BB8A-220A9E3724EC}"/>
              </a:ext>
            </a:extLst>
          </p:cNvPr>
          <p:cNvGrpSpPr/>
          <p:nvPr/>
        </p:nvGrpSpPr>
        <p:grpSpPr>
          <a:xfrm>
            <a:off x="740987" y="4774197"/>
            <a:ext cx="7439531" cy="1477328"/>
            <a:chOff x="564103" y="4823010"/>
            <a:chExt cx="7439531" cy="1477328"/>
          </a:xfrm>
        </p:grpSpPr>
        <p:sp>
          <p:nvSpPr>
            <p:cNvPr id="26" name="TextBox 25">
              <a:extLst>
                <a:ext uri="{FF2B5EF4-FFF2-40B4-BE49-F238E27FC236}">
                  <a16:creationId xmlns:a16="http://schemas.microsoft.com/office/drawing/2014/main" id="{DDC78C49-775E-4CDA-84CD-50B87A50EE9D}"/>
                </a:ext>
              </a:extLst>
            </p:cNvPr>
            <p:cNvSpPr txBox="1"/>
            <p:nvPr/>
          </p:nvSpPr>
          <p:spPr>
            <a:xfrm>
              <a:off x="564103" y="4823010"/>
              <a:ext cx="6063967" cy="1477328"/>
            </a:xfrm>
            <a:prstGeom prst="rect">
              <a:avLst/>
            </a:prstGeom>
            <a:noFill/>
          </p:spPr>
          <p:txBody>
            <a:bodyPr wrap="square" rtlCol="0">
              <a:spAutoFit/>
            </a:bodyPr>
            <a:lstStyle/>
            <a:p>
              <a:r>
                <a:rPr lang="en-US" dirty="0">
                  <a:solidFill>
                    <a:srgbClr val="C00000"/>
                  </a:solidFill>
                  <a:latin typeface="Verdana" panose="020B0604030504040204" pitchFamily="34" charset="0"/>
                  <a:ea typeface="Verdana" panose="020B0604030504040204" pitchFamily="34" charset="0"/>
                  <a:cs typeface="Verdana" panose="020B0604030504040204" pitchFamily="34" charset="0"/>
                </a:rPr>
                <a:t>When we add decimals we have to add numbers with the same place values together, just like when we add whole numbers. </a:t>
              </a:r>
            </a:p>
            <a:p>
              <a:endParaRPr lang="en-US" dirty="0">
                <a:highlight>
                  <a:srgbClr val="00FF00"/>
                </a:highlight>
                <a:latin typeface="Verdana" panose="020B0604030504040204" pitchFamily="34" charset="0"/>
                <a:ea typeface="Verdana" panose="020B0604030504040204" pitchFamily="34" charset="0"/>
                <a:cs typeface="Verdana" panose="020B0604030504040204" pitchFamily="34" charset="0"/>
              </a:endParaRPr>
            </a:p>
            <a:p>
              <a:pPr indent="798513"/>
              <a:r>
                <a:rPr lang="en-US" dirty="0">
                  <a:highlight>
                    <a:srgbClr val="00FFFF"/>
                  </a:highlight>
                  <a:latin typeface="Verdana" panose="020B0604030504040204" pitchFamily="34" charset="0"/>
                  <a:ea typeface="Verdana" panose="020B0604030504040204" pitchFamily="34" charset="0"/>
                  <a:cs typeface="Verdana" panose="020B0604030504040204" pitchFamily="34" charset="0"/>
                </a:rPr>
                <a:t>“Line up decimal points” when adding. </a:t>
              </a:r>
            </a:p>
          </p:txBody>
        </p:sp>
        <p:graphicFrame>
          <p:nvGraphicFramePr>
            <p:cNvPr id="7" name="Object 6">
              <a:extLst>
                <a:ext uri="{FF2B5EF4-FFF2-40B4-BE49-F238E27FC236}">
                  <a16:creationId xmlns:a16="http://schemas.microsoft.com/office/drawing/2014/main" id="{0AE9082A-D1D0-4A5B-8982-F9A4466DC796}"/>
                </a:ext>
              </a:extLst>
            </p:cNvPr>
            <p:cNvGraphicFramePr>
              <a:graphicFrameLocks noChangeAspect="1"/>
            </p:cNvGraphicFramePr>
            <p:nvPr/>
          </p:nvGraphicFramePr>
          <p:xfrm>
            <a:off x="7241634" y="4888142"/>
            <a:ext cx="762000" cy="863600"/>
          </p:xfrm>
          <a:graphic>
            <a:graphicData uri="http://schemas.openxmlformats.org/presentationml/2006/ole">
              <mc:AlternateContent xmlns:mc="http://schemas.openxmlformats.org/markup-compatibility/2006">
                <mc:Choice xmlns:v="urn:schemas-microsoft-com:vml" Requires="v">
                  <p:oleObj spid="_x0000_s14443" name="Equation" r:id="rId4" imgW="761760" imgH="863280" progId="Equation.DSMT4">
                    <p:embed/>
                  </p:oleObj>
                </mc:Choice>
                <mc:Fallback>
                  <p:oleObj name="Equation" r:id="rId4" imgW="761760" imgH="863280" progId="Equation.DSMT4">
                    <p:embed/>
                    <p:pic>
                      <p:nvPicPr>
                        <p:cNvPr id="7" name="Object 6">
                          <a:extLst>
                            <a:ext uri="{FF2B5EF4-FFF2-40B4-BE49-F238E27FC236}">
                              <a16:creationId xmlns:a16="http://schemas.microsoft.com/office/drawing/2014/main" id="{0AE9082A-D1D0-4A5B-8982-F9A4466DC796}"/>
                            </a:ext>
                          </a:extLst>
                        </p:cNvPr>
                        <p:cNvPicPr/>
                        <p:nvPr/>
                      </p:nvPicPr>
                      <p:blipFill>
                        <a:blip r:embed="rId5"/>
                        <a:stretch>
                          <a:fillRect/>
                        </a:stretch>
                      </p:blipFill>
                      <p:spPr>
                        <a:xfrm>
                          <a:off x="7241634" y="4888142"/>
                          <a:ext cx="762000" cy="863600"/>
                        </a:xfrm>
                        <a:prstGeom prst="rect">
                          <a:avLst/>
                        </a:prstGeom>
                        <a:ln w="28575">
                          <a:solidFill>
                            <a:srgbClr val="C00000"/>
                          </a:solidFill>
                        </a:ln>
                      </p:spPr>
                    </p:pic>
                  </p:oleObj>
                </mc:Fallback>
              </mc:AlternateContent>
            </a:graphicData>
          </a:graphic>
        </p:graphicFrame>
      </p:grpSp>
      <p:graphicFrame>
        <p:nvGraphicFramePr>
          <p:cNvPr id="17" name="Table 16">
            <a:extLst>
              <a:ext uri="{FF2B5EF4-FFF2-40B4-BE49-F238E27FC236}">
                <a16:creationId xmlns:a16="http://schemas.microsoft.com/office/drawing/2014/main" id="{5AA38A7E-F9FA-3542-8998-5D566CE81046}"/>
              </a:ext>
            </a:extLst>
          </p:cNvPr>
          <p:cNvGraphicFramePr>
            <a:graphicFrameLocks noGrp="1"/>
          </p:cNvGraphicFramePr>
          <p:nvPr/>
        </p:nvGraphicFramePr>
        <p:xfrm>
          <a:off x="5525610" y="1913338"/>
          <a:ext cx="2743200" cy="2743200"/>
        </p:xfrm>
        <a:graphic>
          <a:graphicData uri="http://schemas.openxmlformats.org/drawingml/2006/table">
            <a:tbl>
              <a:tblPr firstRow="1" bandRow="1">
                <a:tableStyleId>{5C22544A-7EE6-4342-B048-85BDC9FD1C3A}</a:tableStyleId>
              </a:tblPr>
              <a:tblGrid>
                <a:gridCol w="274320">
                  <a:extLst>
                    <a:ext uri="{9D8B030D-6E8A-4147-A177-3AD203B41FA5}">
                      <a16:colId xmlns:a16="http://schemas.microsoft.com/office/drawing/2014/main" val="2402034084"/>
                    </a:ext>
                  </a:extLst>
                </a:gridCol>
                <a:gridCol w="274320">
                  <a:extLst>
                    <a:ext uri="{9D8B030D-6E8A-4147-A177-3AD203B41FA5}">
                      <a16:colId xmlns:a16="http://schemas.microsoft.com/office/drawing/2014/main" val="3270562678"/>
                    </a:ext>
                  </a:extLst>
                </a:gridCol>
                <a:gridCol w="274320">
                  <a:extLst>
                    <a:ext uri="{9D8B030D-6E8A-4147-A177-3AD203B41FA5}">
                      <a16:colId xmlns:a16="http://schemas.microsoft.com/office/drawing/2014/main" val="476703083"/>
                    </a:ext>
                  </a:extLst>
                </a:gridCol>
                <a:gridCol w="274320">
                  <a:extLst>
                    <a:ext uri="{9D8B030D-6E8A-4147-A177-3AD203B41FA5}">
                      <a16:colId xmlns:a16="http://schemas.microsoft.com/office/drawing/2014/main" val="4184940800"/>
                    </a:ext>
                  </a:extLst>
                </a:gridCol>
                <a:gridCol w="274320">
                  <a:extLst>
                    <a:ext uri="{9D8B030D-6E8A-4147-A177-3AD203B41FA5}">
                      <a16:colId xmlns:a16="http://schemas.microsoft.com/office/drawing/2014/main" val="3682255360"/>
                    </a:ext>
                  </a:extLst>
                </a:gridCol>
                <a:gridCol w="274320">
                  <a:extLst>
                    <a:ext uri="{9D8B030D-6E8A-4147-A177-3AD203B41FA5}">
                      <a16:colId xmlns:a16="http://schemas.microsoft.com/office/drawing/2014/main" val="2386571330"/>
                    </a:ext>
                  </a:extLst>
                </a:gridCol>
                <a:gridCol w="274320">
                  <a:extLst>
                    <a:ext uri="{9D8B030D-6E8A-4147-A177-3AD203B41FA5}">
                      <a16:colId xmlns:a16="http://schemas.microsoft.com/office/drawing/2014/main" val="4002104810"/>
                    </a:ext>
                  </a:extLst>
                </a:gridCol>
                <a:gridCol w="274320">
                  <a:extLst>
                    <a:ext uri="{9D8B030D-6E8A-4147-A177-3AD203B41FA5}">
                      <a16:colId xmlns:a16="http://schemas.microsoft.com/office/drawing/2014/main" val="667571575"/>
                    </a:ext>
                  </a:extLst>
                </a:gridCol>
                <a:gridCol w="274320">
                  <a:extLst>
                    <a:ext uri="{9D8B030D-6E8A-4147-A177-3AD203B41FA5}">
                      <a16:colId xmlns:a16="http://schemas.microsoft.com/office/drawing/2014/main" val="720663782"/>
                    </a:ext>
                  </a:extLst>
                </a:gridCol>
                <a:gridCol w="274320">
                  <a:extLst>
                    <a:ext uri="{9D8B030D-6E8A-4147-A177-3AD203B41FA5}">
                      <a16:colId xmlns:a16="http://schemas.microsoft.com/office/drawing/2014/main" val="2424872463"/>
                    </a:ext>
                  </a:extLst>
                </a:gridCol>
              </a:tblGrid>
              <a:tr h="274320">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564538985"/>
                  </a:ext>
                </a:extLst>
              </a:tr>
              <a:tr h="274320">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836324714"/>
                  </a:ext>
                </a:extLst>
              </a:tr>
              <a:tr h="274320">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77923341"/>
                  </a:ext>
                </a:extLst>
              </a:tr>
              <a:tr h="274320">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156711511"/>
                  </a:ext>
                </a:extLst>
              </a:tr>
              <a:tr h="274320">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8445535"/>
                  </a:ext>
                </a:extLst>
              </a:tr>
              <a:tr h="274320">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6252272"/>
                  </a:ext>
                </a:extLst>
              </a:tr>
              <a:tr h="274320">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918199"/>
                  </a:ext>
                </a:extLst>
              </a:tr>
              <a:tr h="274320">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380758"/>
                  </a:ext>
                </a:extLst>
              </a:tr>
              <a:tr h="274320">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6626210"/>
                  </a:ext>
                </a:extLst>
              </a:tr>
              <a:tr h="274320">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6631460"/>
                  </a:ext>
                </a:extLst>
              </a:tr>
            </a:tbl>
          </a:graphicData>
        </a:graphic>
      </p:graphicFrame>
      <p:sp>
        <p:nvSpPr>
          <p:cNvPr id="18" name="TextBox 17">
            <a:extLst>
              <a:ext uri="{FF2B5EF4-FFF2-40B4-BE49-F238E27FC236}">
                <a16:creationId xmlns:a16="http://schemas.microsoft.com/office/drawing/2014/main" id="{54660790-146E-4097-B4A1-D575B10D2CA8}"/>
              </a:ext>
            </a:extLst>
          </p:cNvPr>
          <p:cNvSpPr txBox="1"/>
          <p:nvPr/>
        </p:nvSpPr>
        <p:spPr>
          <a:xfrm>
            <a:off x="392170" y="1299653"/>
            <a:ext cx="8229600" cy="646331"/>
          </a:xfrm>
          <a:prstGeom prst="rect">
            <a:avLst/>
          </a:prstGeom>
          <a:noFill/>
        </p:spPr>
        <p:txBody>
          <a:bodyPr wrap="square" rtlCol="0">
            <a:spAutoFit/>
          </a:bodyPr>
          <a:lstStyle/>
          <a:p>
            <a:r>
              <a:rPr lang="en-US" dirty="0">
                <a:solidFill>
                  <a:srgbClr val="3333FF"/>
                </a:solidFill>
                <a:latin typeface="Verdana" panose="020B0604030504040204" pitchFamily="34" charset="0"/>
                <a:ea typeface="Verdana" panose="020B0604030504040204" pitchFamily="34" charset="0"/>
                <a:cs typeface="Verdana" panose="020B0604030504040204" pitchFamily="34" charset="0"/>
              </a:rPr>
              <a:t>Write three tenths plus sixty-four hundredths as a numerical expression.</a:t>
            </a:r>
          </a:p>
        </p:txBody>
      </p:sp>
    </p:spTree>
    <p:extLst>
      <p:ext uri="{BB962C8B-B14F-4D97-AF65-F5344CB8AC3E}">
        <p14:creationId xmlns:p14="http://schemas.microsoft.com/office/powerpoint/2010/main" val="420652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76656"/>
          </a:xfrm>
        </p:spPr>
        <p:txBody>
          <a:bodyPr>
            <a:noAutofit/>
          </a:bodyPr>
          <a:lstStyle/>
          <a:p>
            <a:r>
              <a:rPr lang="en-US" sz="2800"/>
              <a:t>MULTIPLICATION AS REPEATED </a:t>
            </a:r>
            <a:r>
              <a:rPr lang="en-US" sz="2800" dirty="0"/>
              <a:t>ADDITION</a:t>
            </a:r>
          </a:p>
        </p:txBody>
      </p:sp>
      <p:sp>
        <p:nvSpPr>
          <p:cNvPr id="4098" name="AutoShape 2"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 name="Footer Placeholder 3"/>
          <p:cNvSpPr>
            <a:spLocks noGrp="1"/>
          </p:cNvSpPr>
          <p:nvPr>
            <p:ph type="ftr" sz="quarter" idx="3"/>
          </p:nvPr>
        </p:nvSpPr>
        <p:spPr>
          <a:xfrm>
            <a:off x="457200" y="6173787"/>
            <a:ext cx="3173654"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2017 Center for Mathematics and Teaching</a:t>
            </a:r>
            <a:endParaRPr lang="en-US" dirty="0"/>
          </a:p>
        </p:txBody>
      </p:sp>
      <p:sp>
        <p:nvSpPr>
          <p:cNvPr id="13" name="TextBox 12"/>
          <p:cNvSpPr txBox="1"/>
          <p:nvPr/>
        </p:nvSpPr>
        <p:spPr>
          <a:xfrm>
            <a:off x="479544" y="1926937"/>
            <a:ext cx="1055769" cy="400110"/>
          </a:xfrm>
          <a:prstGeom prst="rect">
            <a:avLst/>
          </a:prstGeom>
          <a:noFill/>
        </p:spPr>
        <p:txBody>
          <a:bodyPr wrap="square" rtlCol="0">
            <a:spAutoFit/>
          </a:bodyPr>
          <a:lstStyle/>
          <a:p>
            <a:pPr marL="457200" indent="-457200"/>
            <a:r>
              <a:rPr lang="en-US" sz="2000" dirty="0">
                <a:solidFill>
                  <a:srgbClr val="3333FF"/>
                </a:solidFill>
                <a:latin typeface="Verdana" panose="020B0604030504040204" pitchFamily="34" charset="0"/>
                <a:ea typeface="Verdana" panose="020B0604030504040204" pitchFamily="34" charset="0"/>
                <a:cs typeface="Verdana" panose="020B0604030504040204" pitchFamily="34" charset="0"/>
              </a:rPr>
              <a:t>3(0.4)</a:t>
            </a:r>
          </a:p>
        </p:txBody>
      </p:sp>
      <p:sp>
        <p:nvSpPr>
          <p:cNvPr id="230" name="TextBox 229">
            <a:extLst>
              <a:ext uri="{FF2B5EF4-FFF2-40B4-BE49-F238E27FC236}">
                <a16:creationId xmlns:a16="http://schemas.microsoft.com/office/drawing/2014/main" id="{C2E96B43-1A01-9F49-857F-A05A4AEC9A1A}"/>
              </a:ext>
            </a:extLst>
          </p:cNvPr>
          <p:cNvSpPr txBox="1"/>
          <p:nvPr/>
        </p:nvSpPr>
        <p:spPr>
          <a:xfrm>
            <a:off x="6441118" y="2431750"/>
            <a:ext cx="1451850" cy="1815882"/>
          </a:xfrm>
          <a:prstGeom prst="rect">
            <a:avLst/>
          </a:prstGeom>
          <a:noFill/>
        </p:spPr>
        <p:txBody>
          <a:bodyPr wrap="square" rtlCol="0">
            <a:spAutoFit/>
          </a:bodyPr>
          <a:lstStyle/>
          <a:p>
            <a:pPr marL="457200" indent="-457200" algn="r"/>
            <a:r>
              <a:rPr lang="en-US" sz="2800" dirty="0">
                <a:solidFill>
                  <a:schemeClr val="accent6"/>
                </a:solidFill>
                <a:latin typeface="Verdana" panose="020B0604030504040204" pitchFamily="34" charset="0"/>
                <a:ea typeface="Verdana" panose="020B0604030504040204" pitchFamily="34" charset="0"/>
                <a:cs typeface="Verdana" panose="020B0604030504040204" pitchFamily="34" charset="0"/>
              </a:rPr>
              <a:t>   0.4</a:t>
            </a:r>
          </a:p>
          <a:p>
            <a:pPr marL="457200" indent="-457200" algn="r"/>
            <a:r>
              <a:rPr lang="en-US" sz="2800" dirty="0">
                <a:solidFill>
                  <a:srgbClr val="7030A0"/>
                </a:solidFill>
                <a:latin typeface="Verdana" panose="020B0604030504040204" pitchFamily="34" charset="0"/>
                <a:ea typeface="Verdana" panose="020B0604030504040204" pitchFamily="34" charset="0"/>
                <a:cs typeface="Verdana" panose="020B0604030504040204" pitchFamily="34" charset="0"/>
              </a:rPr>
              <a:t>   0.4</a:t>
            </a:r>
          </a:p>
          <a:p>
            <a:pPr marL="457200" indent="-457200" algn="r"/>
            <a:r>
              <a:rPr lang="en-US" sz="2800" u="sng"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+0.4</a:t>
            </a:r>
          </a:p>
          <a:p>
            <a:pPr marL="457200" indent="-457200"/>
            <a:endParaRPr lang="en-US" sz="2800" u="sng" dirty="0">
              <a:solidFill>
                <a:srgbClr val="7030A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9" name="Table 8">
            <a:extLst>
              <a:ext uri="{FF2B5EF4-FFF2-40B4-BE49-F238E27FC236}">
                <a16:creationId xmlns:a16="http://schemas.microsoft.com/office/drawing/2014/main" id="{D6491717-E293-BD4D-B319-6188457B29A4}"/>
              </a:ext>
            </a:extLst>
          </p:cNvPr>
          <p:cNvGraphicFramePr>
            <a:graphicFrameLocks noGrp="1"/>
          </p:cNvGraphicFramePr>
          <p:nvPr>
            <p:extLst>
              <p:ext uri="{D42A27DB-BD31-4B8C-83A1-F6EECF244321}">
                <p14:modId xmlns:p14="http://schemas.microsoft.com/office/powerpoint/2010/main" val="2675967611"/>
              </p:ext>
            </p:extLst>
          </p:nvPr>
        </p:nvGraphicFramePr>
        <p:xfrm>
          <a:off x="4170805" y="2491942"/>
          <a:ext cx="392482" cy="3657600"/>
        </p:xfrm>
        <a:graphic>
          <a:graphicData uri="http://schemas.openxmlformats.org/drawingml/2006/table">
            <a:tbl>
              <a:tblPr firstRow="1" bandRow="1">
                <a:tableStyleId>{5940675A-B579-460E-94D1-54222C63F5DA}</a:tableStyleId>
              </a:tblPr>
              <a:tblGrid>
                <a:gridCol w="392482">
                  <a:extLst>
                    <a:ext uri="{9D8B030D-6E8A-4147-A177-3AD203B41FA5}">
                      <a16:colId xmlns:a16="http://schemas.microsoft.com/office/drawing/2014/main" val="377283988"/>
                    </a:ext>
                  </a:extLst>
                </a:gridCol>
              </a:tblGrid>
              <a:tr h="339696">
                <a:tc>
                  <a:txBody>
                    <a:bodyPr/>
                    <a:lstStyle/>
                    <a:p>
                      <a:endParaRPr lang="en-US" dirty="0"/>
                    </a:p>
                  </a:txBody>
                  <a:tcPr>
                    <a:solidFill>
                      <a:schemeClr val="bg1"/>
                    </a:solidFill>
                  </a:tcPr>
                </a:tc>
                <a:extLst>
                  <a:ext uri="{0D108BD9-81ED-4DB2-BD59-A6C34878D82A}">
                    <a16:rowId xmlns:a16="http://schemas.microsoft.com/office/drawing/2014/main" val="765801791"/>
                  </a:ext>
                </a:extLst>
              </a:tr>
              <a:tr h="339696">
                <a:tc>
                  <a:txBody>
                    <a:bodyPr/>
                    <a:lstStyle/>
                    <a:p>
                      <a:endParaRPr lang="en-US" dirty="0"/>
                    </a:p>
                  </a:txBody>
                  <a:tcPr>
                    <a:solidFill>
                      <a:schemeClr val="bg1"/>
                    </a:solidFill>
                  </a:tcPr>
                </a:tc>
                <a:extLst>
                  <a:ext uri="{0D108BD9-81ED-4DB2-BD59-A6C34878D82A}">
                    <a16:rowId xmlns:a16="http://schemas.microsoft.com/office/drawing/2014/main" val="2743055025"/>
                  </a:ext>
                </a:extLst>
              </a:tr>
              <a:tr h="339696">
                <a:tc>
                  <a:txBody>
                    <a:bodyPr/>
                    <a:lstStyle/>
                    <a:p>
                      <a:endParaRPr lang="en-US" dirty="0"/>
                    </a:p>
                  </a:txBody>
                  <a:tcPr>
                    <a:solidFill>
                      <a:schemeClr val="bg1"/>
                    </a:solidFill>
                  </a:tcPr>
                </a:tc>
                <a:extLst>
                  <a:ext uri="{0D108BD9-81ED-4DB2-BD59-A6C34878D82A}">
                    <a16:rowId xmlns:a16="http://schemas.microsoft.com/office/drawing/2014/main" val="3823170712"/>
                  </a:ext>
                </a:extLst>
              </a:tr>
              <a:tr h="339696">
                <a:tc>
                  <a:txBody>
                    <a:bodyPr/>
                    <a:lstStyle/>
                    <a:p>
                      <a:endParaRPr lang="en-US" dirty="0"/>
                    </a:p>
                  </a:txBody>
                  <a:tcPr>
                    <a:solidFill>
                      <a:schemeClr val="bg1"/>
                    </a:solidFill>
                  </a:tcPr>
                </a:tc>
                <a:extLst>
                  <a:ext uri="{0D108BD9-81ED-4DB2-BD59-A6C34878D82A}">
                    <a16:rowId xmlns:a16="http://schemas.microsoft.com/office/drawing/2014/main" val="3726189818"/>
                  </a:ext>
                </a:extLst>
              </a:tr>
              <a:tr h="339696">
                <a:tc>
                  <a:txBody>
                    <a:bodyPr/>
                    <a:lstStyle/>
                    <a:p>
                      <a:endParaRPr lang="en-US" dirty="0"/>
                    </a:p>
                  </a:txBody>
                  <a:tcPr>
                    <a:solidFill>
                      <a:schemeClr val="bg1"/>
                    </a:solidFill>
                  </a:tcPr>
                </a:tc>
                <a:extLst>
                  <a:ext uri="{0D108BD9-81ED-4DB2-BD59-A6C34878D82A}">
                    <a16:rowId xmlns:a16="http://schemas.microsoft.com/office/drawing/2014/main" val="484870193"/>
                  </a:ext>
                </a:extLst>
              </a:tr>
              <a:tr h="339696">
                <a:tc>
                  <a:txBody>
                    <a:bodyPr/>
                    <a:lstStyle/>
                    <a:p>
                      <a:endParaRPr lang="en-US" dirty="0"/>
                    </a:p>
                  </a:txBody>
                  <a:tcPr>
                    <a:solidFill>
                      <a:schemeClr val="bg1"/>
                    </a:solidFill>
                  </a:tcPr>
                </a:tc>
                <a:extLst>
                  <a:ext uri="{0D108BD9-81ED-4DB2-BD59-A6C34878D82A}">
                    <a16:rowId xmlns:a16="http://schemas.microsoft.com/office/drawing/2014/main" val="739864724"/>
                  </a:ext>
                </a:extLst>
              </a:tr>
              <a:tr h="339696">
                <a:tc>
                  <a:txBody>
                    <a:bodyPr/>
                    <a:lstStyle/>
                    <a:p>
                      <a:endParaRPr lang="en-US" dirty="0"/>
                    </a:p>
                  </a:txBody>
                  <a:tcPr>
                    <a:solidFill>
                      <a:schemeClr val="bg1"/>
                    </a:solidFill>
                  </a:tcPr>
                </a:tc>
                <a:extLst>
                  <a:ext uri="{0D108BD9-81ED-4DB2-BD59-A6C34878D82A}">
                    <a16:rowId xmlns:a16="http://schemas.microsoft.com/office/drawing/2014/main" val="1083934740"/>
                  </a:ext>
                </a:extLst>
              </a:tr>
              <a:tr h="339696">
                <a:tc>
                  <a:txBody>
                    <a:bodyPr/>
                    <a:lstStyle/>
                    <a:p>
                      <a:endParaRPr lang="en-US" dirty="0"/>
                    </a:p>
                  </a:txBody>
                  <a:tcPr>
                    <a:solidFill>
                      <a:schemeClr val="bg1"/>
                    </a:solidFill>
                  </a:tcPr>
                </a:tc>
                <a:extLst>
                  <a:ext uri="{0D108BD9-81ED-4DB2-BD59-A6C34878D82A}">
                    <a16:rowId xmlns:a16="http://schemas.microsoft.com/office/drawing/2014/main" val="2545095497"/>
                  </a:ext>
                </a:extLst>
              </a:tr>
              <a:tr h="339696">
                <a:tc>
                  <a:txBody>
                    <a:bodyPr/>
                    <a:lstStyle/>
                    <a:p>
                      <a:endParaRPr lang="en-US" dirty="0"/>
                    </a:p>
                  </a:txBody>
                  <a:tcPr>
                    <a:solidFill>
                      <a:schemeClr val="bg1"/>
                    </a:solidFill>
                  </a:tcPr>
                </a:tc>
                <a:extLst>
                  <a:ext uri="{0D108BD9-81ED-4DB2-BD59-A6C34878D82A}">
                    <a16:rowId xmlns:a16="http://schemas.microsoft.com/office/drawing/2014/main" val="2618371736"/>
                  </a:ext>
                </a:extLst>
              </a:tr>
              <a:tr h="339696">
                <a:tc>
                  <a:txBody>
                    <a:bodyPr/>
                    <a:lstStyle/>
                    <a:p>
                      <a:endParaRPr lang="en-US" dirty="0"/>
                    </a:p>
                  </a:txBody>
                  <a:tcPr>
                    <a:solidFill>
                      <a:schemeClr val="bg1"/>
                    </a:solidFill>
                  </a:tcPr>
                </a:tc>
                <a:extLst>
                  <a:ext uri="{0D108BD9-81ED-4DB2-BD59-A6C34878D82A}">
                    <a16:rowId xmlns:a16="http://schemas.microsoft.com/office/drawing/2014/main" val="969432351"/>
                  </a:ext>
                </a:extLst>
              </a:tr>
            </a:tbl>
          </a:graphicData>
        </a:graphic>
      </p:graphicFrame>
      <p:sp>
        <p:nvSpPr>
          <p:cNvPr id="231" name="TextBox 230">
            <a:extLst>
              <a:ext uri="{FF2B5EF4-FFF2-40B4-BE49-F238E27FC236}">
                <a16:creationId xmlns:a16="http://schemas.microsoft.com/office/drawing/2014/main" id="{D281F1AD-3179-2243-9F43-C81F0874D27A}"/>
              </a:ext>
            </a:extLst>
          </p:cNvPr>
          <p:cNvSpPr txBox="1"/>
          <p:nvPr/>
        </p:nvSpPr>
        <p:spPr>
          <a:xfrm>
            <a:off x="7105750" y="3722621"/>
            <a:ext cx="889117" cy="523220"/>
          </a:xfrm>
          <a:prstGeom prst="rect">
            <a:avLst/>
          </a:prstGeom>
          <a:noFill/>
        </p:spPr>
        <p:txBody>
          <a:bodyPr wrap="square" rtlCol="0">
            <a:spAutoFit/>
          </a:bodyPr>
          <a:lstStyle/>
          <a:p>
            <a:pPr marL="457200" indent="-457200"/>
            <a:r>
              <a:rPr lang="en-US" sz="2800" dirty="0">
                <a:solidFill>
                  <a:srgbClr val="00B050"/>
                </a:solidFill>
                <a:latin typeface="Verdana" panose="020B0604030504040204" pitchFamily="34" charset="0"/>
                <a:ea typeface="Verdana" panose="020B0604030504040204" pitchFamily="34" charset="0"/>
                <a:cs typeface="Verdana" panose="020B0604030504040204" pitchFamily="34" charset="0"/>
              </a:rPr>
              <a:t>1.2</a:t>
            </a:r>
            <a:endParaRPr lang="en-US" sz="2800" u="sng" dirty="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32" name="Table 231">
            <a:extLst>
              <a:ext uri="{FF2B5EF4-FFF2-40B4-BE49-F238E27FC236}">
                <a16:creationId xmlns:a16="http://schemas.microsoft.com/office/drawing/2014/main" id="{8DBE6AC1-2DBA-8B4E-9D3F-B8E2B08EE0A7}"/>
              </a:ext>
            </a:extLst>
          </p:cNvPr>
          <p:cNvGraphicFramePr>
            <a:graphicFrameLocks noGrp="1"/>
          </p:cNvGraphicFramePr>
          <p:nvPr>
            <p:extLst>
              <p:ext uri="{D42A27DB-BD31-4B8C-83A1-F6EECF244321}">
                <p14:modId xmlns:p14="http://schemas.microsoft.com/office/powerpoint/2010/main" val="4237209313"/>
              </p:ext>
            </p:extLst>
          </p:nvPr>
        </p:nvGraphicFramePr>
        <p:xfrm>
          <a:off x="4171963" y="2499237"/>
          <a:ext cx="392482" cy="3657600"/>
        </p:xfrm>
        <a:graphic>
          <a:graphicData uri="http://schemas.openxmlformats.org/drawingml/2006/table">
            <a:tbl>
              <a:tblPr firstRow="1" bandRow="1">
                <a:tableStyleId>{5940675A-B579-460E-94D1-54222C63F5DA}</a:tableStyleId>
              </a:tblPr>
              <a:tblGrid>
                <a:gridCol w="392482">
                  <a:extLst>
                    <a:ext uri="{9D8B030D-6E8A-4147-A177-3AD203B41FA5}">
                      <a16:colId xmlns:a16="http://schemas.microsoft.com/office/drawing/2014/main" val="377283988"/>
                    </a:ext>
                  </a:extLst>
                </a:gridCol>
              </a:tblGrid>
              <a:tr h="339696">
                <a:tc>
                  <a:txBody>
                    <a:bodyPr/>
                    <a:lstStyle/>
                    <a:p>
                      <a:endParaRPr lang="en-US" dirty="0"/>
                    </a:p>
                  </a:txBody>
                  <a:tcPr>
                    <a:solidFill>
                      <a:srgbClr val="F79646"/>
                    </a:solidFill>
                  </a:tcPr>
                </a:tc>
                <a:extLst>
                  <a:ext uri="{0D108BD9-81ED-4DB2-BD59-A6C34878D82A}">
                    <a16:rowId xmlns:a16="http://schemas.microsoft.com/office/drawing/2014/main" val="765801791"/>
                  </a:ext>
                </a:extLst>
              </a:tr>
              <a:tr h="339696">
                <a:tc>
                  <a:txBody>
                    <a:bodyPr/>
                    <a:lstStyle/>
                    <a:p>
                      <a:endParaRPr lang="en-US" dirty="0"/>
                    </a:p>
                  </a:txBody>
                  <a:tcPr>
                    <a:solidFill>
                      <a:srgbClr val="F79646"/>
                    </a:solidFill>
                  </a:tcPr>
                </a:tc>
                <a:extLst>
                  <a:ext uri="{0D108BD9-81ED-4DB2-BD59-A6C34878D82A}">
                    <a16:rowId xmlns:a16="http://schemas.microsoft.com/office/drawing/2014/main" val="2743055025"/>
                  </a:ext>
                </a:extLst>
              </a:tr>
              <a:tr h="339696">
                <a:tc>
                  <a:txBody>
                    <a:bodyPr/>
                    <a:lstStyle/>
                    <a:p>
                      <a:endParaRPr lang="en-US" dirty="0"/>
                    </a:p>
                  </a:txBody>
                  <a:tcPr>
                    <a:solidFill>
                      <a:srgbClr val="F79646"/>
                    </a:solidFill>
                  </a:tcPr>
                </a:tc>
                <a:extLst>
                  <a:ext uri="{0D108BD9-81ED-4DB2-BD59-A6C34878D82A}">
                    <a16:rowId xmlns:a16="http://schemas.microsoft.com/office/drawing/2014/main" val="3823170712"/>
                  </a:ext>
                </a:extLst>
              </a:tr>
              <a:tr h="339696">
                <a:tc>
                  <a:txBody>
                    <a:bodyPr/>
                    <a:lstStyle/>
                    <a:p>
                      <a:endParaRPr lang="en-US" dirty="0"/>
                    </a:p>
                  </a:txBody>
                  <a:tcPr>
                    <a:solidFill>
                      <a:srgbClr val="F79646"/>
                    </a:solidFill>
                  </a:tcPr>
                </a:tc>
                <a:extLst>
                  <a:ext uri="{0D108BD9-81ED-4DB2-BD59-A6C34878D82A}">
                    <a16:rowId xmlns:a16="http://schemas.microsoft.com/office/drawing/2014/main" val="3726189818"/>
                  </a:ext>
                </a:extLst>
              </a:tr>
              <a:tr h="339696">
                <a:tc>
                  <a:txBody>
                    <a:bodyPr/>
                    <a:lstStyle/>
                    <a:p>
                      <a:endParaRPr lang="en-US" dirty="0"/>
                    </a:p>
                  </a:txBody>
                  <a:tcPr>
                    <a:solidFill>
                      <a:srgbClr val="7030A0"/>
                    </a:solidFill>
                  </a:tcPr>
                </a:tc>
                <a:extLst>
                  <a:ext uri="{0D108BD9-81ED-4DB2-BD59-A6C34878D82A}">
                    <a16:rowId xmlns:a16="http://schemas.microsoft.com/office/drawing/2014/main" val="484870193"/>
                  </a:ext>
                </a:extLst>
              </a:tr>
              <a:tr h="339696">
                <a:tc>
                  <a:txBody>
                    <a:bodyPr/>
                    <a:lstStyle/>
                    <a:p>
                      <a:endParaRPr lang="en-US" dirty="0"/>
                    </a:p>
                  </a:txBody>
                  <a:tcPr>
                    <a:solidFill>
                      <a:srgbClr val="7030A0"/>
                    </a:solidFill>
                  </a:tcPr>
                </a:tc>
                <a:extLst>
                  <a:ext uri="{0D108BD9-81ED-4DB2-BD59-A6C34878D82A}">
                    <a16:rowId xmlns:a16="http://schemas.microsoft.com/office/drawing/2014/main" val="739864724"/>
                  </a:ext>
                </a:extLst>
              </a:tr>
              <a:tr h="339696">
                <a:tc>
                  <a:txBody>
                    <a:bodyPr/>
                    <a:lstStyle/>
                    <a:p>
                      <a:endParaRPr lang="en-US" dirty="0"/>
                    </a:p>
                  </a:txBody>
                  <a:tcPr>
                    <a:solidFill>
                      <a:srgbClr val="7030A0"/>
                    </a:solidFill>
                  </a:tcPr>
                </a:tc>
                <a:extLst>
                  <a:ext uri="{0D108BD9-81ED-4DB2-BD59-A6C34878D82A}">
                    <a16:rowId xmlns:a16="http://schemas.microsoft.com/office/drawing/2014/main" val="1083934740"/>
                  </a:ext>
                </a:extLst>
              </a:tr>
              <a:tr h="339696">
                <a:tc>
                  <a:txBody>
                    <a:bodyPr/>
                    <a:lstStyle/>
                    <a:p>
                      <a:endParaRPr lang="en-US" dirty="0"/>
                    </a:p>
                  </a:txBody>
                  <a:tcPr>
                    <a:solidFill>
                      <a:srgbClr val="7030A0"/>
                    </a:solidFill>
                  </a:tcPr>
                </a:tc>
                <a:extLst>
                  <a:ext uri="{0D108BD9-81ED-4DB2-BD59-A6C34878D82A}">
                    <a16:rowId xmlns:a16="http://schemas.microsoft.com/office/drawing/2014/main" val="2545095497"/>
                  </a:ext>
                </a:extLst>
              </a:tr>
              <a:tr h="339696">
                <a:tc>
                  <a:txBody>
                    <a:bodyPr/>
                    <a:lstStyle/>
                    <a:p>
                      <a:endParaRPr lang="en-US" dirty="0"/>
                    </a:p>
                  </a:txBody>
                  <a:tcPr>
                    <a:solidFill>
                      <a:schemeClr val="accent6">
                        <a:lumMod val="50000"/>
                      </a:schemeClr>
                    </a:solidFill>
                  </a:tcPr>
                </a:tc>
                <a:extLst>
                  <a:ext uri="{0D108BD9-81ED-4DB2-BD59-A6C34878D82A}">
                    <a16:rowId xmlns:a16="http://schemas.microsoft.com/office/drawing/2014/main" val="2618371736"/>
                  </a:ext>
                </a:extLst>
              </a:tr>
              <a:tr h="339696">
                <a:tc>
                  <a:txBody>
                    <a:bodyPr/>
                    <a:lstStyle/>
                    <a:p>
                      <a:endParaRPr lang="en-US" dirty="0"/>
                    </a:p>
                  </a:txBody>
                  <a:tcPr>
                    <a:solidFill>
                      <a:schemeClr val="accent6">
                        <a:lumMod val="50000"/>
                      </a:schemeClr>
                    </a:solidFill>
                  </a:tcPr>
                </a:tc>
                <a:extLst>
                  <a:ext uri="{0D108BD9-81ED-4DB2-BD59-A6C34878D82A}">
                    <a16:rowId xmlns:a16="http://schemas.microsoft.com/office/drawing/2014/main" val="969432351"/>
                  </a:ext>
                </a:extLst>
              </a:tr>
            </a:tbl>
          </a:graphicData>
        </a:graphic>
      </p:graphicFrame>
      <p:sp>
        <p:nvSpPr>
          <p:cNvPr id="234" name="TextBox 233">
            <a:extLst>
              <a:ext uri="{FF2B5EF4-FFF2-40B4-BE49-F238E27FC236}">
                <a16:creationId xmlns:a16="http://schemas.microsoft.com/office/drawing/2014/main" id="{9E3C0244-5544-394B-AEE1-62606480712C}"/>
              </a:ext>
            </a:extLst>
          </p:cNvPr>
          <p:cNvSpPr txBox="1"/>
          <p:nvPr/>
        </p:nvSpPr>
        <p:spPr>
          <a:xfrm>
            <a:off x="440368" y="1067935"/>
            <a:ext cx="7854152" cy="707886"/>
          </a:xfrm>
          <a:prstGeom prst="rect">
            <a:avLst/>
          </a:prstGeom>
          <a:noFill/>
        </p:spPr>
        <p:txBody>
          <a:bodyPr wrap="square" rtlCol="0">
            <a:spAutoFit/>
          </a:bodyPr>
          <a:lstStyle/>
          <a:p>
            <a:pPr marL="457200" indent="-457200"/>
            <a:r>
              <a:rPr lang="en-US" sz="2000" dirty="0">
                <a:latin typeface="Verdana" panose="020B0604030504040204" pitchFamily="34" charset="0"/>
                <a:ea typeface="Verdana" panose="020B0604030504040204" pitchFamily="34" charset="0"/>
                <a:cs typeface="Verdana" panose="020B0604030504040204" pitchFamily="34" charset="0"/>
              </a:rPr>
              <a:t>Let each stick equal one whole. Copy the expressions. </a:t>
            </a:r>
          </a:p>
          <a:p>
            <a:pPr marL="457200" indent="-457200"/>
            <a:r>
              <a:rPr lang="en-US" sz="2000" dirty="0">
                <a:latin typeface="Verdana" panose="020B0604030504040204" pitchFamily="34" charset="0"/>
                <a:ea typeface="Verdana" panose="020B0604030504040204" pitchFamily="34" charset="0"/>
                <a:cs typeface="Verdana" panose="020B0604030504040204" pitchFamily="34" charset="0"/>
              </a:rPr>
              <a:t>Use </a:t>
            </a:r>
            <a:r>
              <a:rPr lang="en-US" sz="2000" b="1" dirty="0">
                <a:latin typeface="Verdana" panose="020B0604030504040204" pitchFamily="34" charset="0"/>
                <a:ea typeface="Verdana" panose="020B0604030504040204" pitchFamily="34" charset="0"/>
                <a:cs typeface="Verdana" panose="020B0604030504040204" pitchFamily="34" charset="0"/>
              </a:rPr>
              <a:t>repeated addition </a:t>
            </a:r>
            <a:r>
              <a:rPr lang="en-US" sz="2000" dirty="0">
                <a:latin typeface="Verdana" panose="020B0604030504040204" pitchFamily="34" charset="0"/>
                <a:ea typeface="Verdana" panose="020B0604030504040204" pitchFamily="34" charset="0"/>
                <a:cs typeface="Verdana" panose="020B0604030504040204" pitchFamily="34" charset="0"/>
              </a:rPr>
              <a:t>to find the products.</a:t>
            </a:r>
          </a:p>
        </p:txBody>
      </p:sp>
      <p:sp>
        <p:nvSpPr>
          <p:cNvPr id="10" name="Rectangle 9">
            <a:extLst>
              <a:ext uri="{FF2B5EF4-FFF2-40B4-BE49-F238E27FC236}">
                <a16:creationId xmlns:a16="http://schemas.microsoft.com/office/drawing/2014/main" id="{74DE5B3C-4F2D-DE44-87E7-88CE8952CA8A}"/>
              </a:ext>
            </a:extLst>
          </p:cNvPr>
          <p:cNvSpPr/>
          <p:nvPr/>
        </p:nvSpPr>
        <p:spPr>
          <a:xfrm>
            <a:off x="4171963" y="2533367"/>
            <a:ext cx="392482" cy="3657600"/>
          </a:xfrm>
          <a:prstGeom prst="rect">
            <a:avLst/>
          </a:prstGeom>
          <a:noFill/>
          <a:ln w="762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F404987-B92C-4ABA-AF99-DDE49A543DF5}"/>
              </a:ext>
            </a:extLst>
          </p:cNvPr>
          <p:cNvSpPr txBox="1"/>
          <p:nvPr/>
        </p:nvSpPr>
        <p:spPr>
          <a:xfrm>
            <a:off x="1291434" y="1952805"/>
            <a:ext cx="1037880" cy="400110"/>
          </a:xfrm>
          <a:prstGeom prst="rect">
            <a:avLst/>
          </a:prstGeom>
          <a:noFill/>
        </p:spPr>
        <p:txBody>
          <a:bodyPr wrap="square" rtlCol="0">
            <a:spAutoFit/>
          </a:bodyPr>
          <a:lstStyle/>
          <a:p>
            <a:pPr marL="457200" indent="-457200"/>
            <a:r>
              <a:rPr lang="en-US" sz="2000" dirty="0">
                <a:solidFill>
                  <a:srgbClr val="00B050"/>
                </a:solidFill>
                <a:latin typeface="Verdana" panose="020B0604030504040204" pitchFamily="34" charset="0"/>
                <a:ea typeface="Verdana" panose="020B0604030504040204" pitchFamily="34" charset="0"/>
                <a:cs typeface="Verdana" panose="020B0604030504040204" pitchFamily="34" charset="0"/>
              </a:rPr>
              <a:t> = 1.2</a:t>
            </a:r>
            <a:endParaRPr lang="en-US" sz="2000" u="sng" dirty="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44C70D0C-E363-7E4B-82C2-3871A1D5A7F3}"/>
              </a:ext>
            </a:extLst>
          </p:cNvPr>
          <p:cNvSpPr txBox="1"/>
          <p:nvPr/>
        </p:nvSpPr>
        <p:spPr>
          <a:xfrm>
            <a:off x="2143279" y="5262579"/>
            <a:ext cx="184731" cy="646331"/>
          </a:xfrm>
          <a:prstGeom prst="rect">
            <a:avLst/>
          </a:prstGeom>
          <a:noFill/>
        </p:spPr>
        <p:txBody>
          <a:bodyPr wrap="none" rtlCol="0">
            <a:spAutoFit/>
          </a:bodyPr>
          <a:lstStyle/>
          <a:p>
            <a:endParaRPr lang="en-US" dirty="0"/>
          </a:p>
          <a:p>
            <a:endParaRPr lang="en-US" dirty="0"/>
          </a:p>
        </p:txBody>
      </p:sp>
      <p:graphicFrame>
        <p:nvGraphicFramePr>
          <p:cNvPr id="33" name="Table 32">
            <a:extLst>
              <a:ext uri="{FF2B5EF4-FFF2-40B4-BE49-F238E27FC236}">
                <a16:creationId xmlns:a16="http://schemas.microsoft.com/office/drawing/2014/main" id="{24D1E1F5-BFB0-144F-8779-FC88F09239B7}"/>
              </a:ext>
            </a:extLst>
          </p:cNvPr>
          <p:cNvGraphicFramePr>
            <a:graphicFrameLocks noGrp="1"/>
          </p:cNvGraphicFramePr>
          <p:nvPr>
            <p:extLst>
              <p:ext uri="{D42A27DB-BD31-4B8C-83A1-F6EECF244321}">
                <p14:modId xmlns:p14="http://schemas.microsoft.com/office/powerpoint/2010/main" val="989034804"/>
              </p:ext>
            </p:extLst>
          </p:nvPr>
        </p:nvGraphicFramePr>
        <p:xfrm>
          <a:off x="1840504" y="2489810"/>
          <a:ext cx="380086" cy="3657600"/>
        </p:xfrm>
        <a:graphic>
          <a:graphicData uri="http://schemas.openxmlformats.org/drawingml/2006/table">
            <a:tbl>
              <a:tblPr firstRow="1" bandRow="1">
                <a:tableStyleId>{5940675A-B579-460E-94D1-54222C63F5DA}</a:tableStyleId>
              </a:tblPr>
              <a:tblGrid>
                <a:gridCol w="380086">
                  <a:extLst>
                    <a:ext uri="{9D8B030D-6E8A-4147-A177-3AD203B41FA5}">
                      <a16:colId xmlns:a16="http://schemas.microsoft.com/office/drawing/2014/main" val="377283988"/>
                    </a:ext>
                  </a:extLst>
                </a:gridCol>
              </a:tblGrid>
              <a:tr h="339696">
                <a:tc>
                  <a:txBody>
                    <a:bodyPr/>
                    <a:lstStyle/>
                    <a:p>
                      <a:endParaRPr lang="en-US" dirty="0"/>
                    </a:p>
                  </a:txBody>
                  <a:tcPr>
                    <a:noFill/>
                  </a:tcPr>
                </a:tc>
                <a:extLst>
                  <a:ext uri="{0D108BD9-81ED-4DB2-BD59-A6C34878D82A}">
                    <a16:rowId xmlns:a16="http://schemas.microsoft.com/office/drawing/2014/main" val="765801791"/>
                  </a:ext>
                </a:extLst>
              </a:tr>
              <a:tr h="339696">
                <a:tc>
                  <a:txBody>
                    <a:bodyPr/>
                    <a:lstStyle/>
                    <a:p>
                      <a:endParaRPr lang="en-US" dirty="0"/>
                    </a:p>
                  </a:txBody>
                  <a:tcPr>
                    <a:noFill/>
                  </a:tcPr>
                </a:tc>
                <a:extLst>
                  <a:ext uri="{0D108BD9-81ED-4DB2-BD59-A6C34878D82A}">
                    <a16:rowId xmlns:a16="http://schemas.microsoft.com/office/drawing/2014/main" val="2743055025"/>
                  </a:ext>
                </a:extLst>
              </a:tr>
              <a:tr h="339696">
                <a:tc>
                  <a:txBody>
                    <a:bodyPr/>
                    <a:lstStyle/>
                    <a:p>
                      <a:endParaRPr lang="en-US" dirty="0"/>
                    </a:p>
                  </a:txBody>
                  <a:tcPr>
                    <a:noFill/>
                  </a:tcPr>
                </a:tc>
                <a:extLst>
                  <a:ext uri="{0D108BD9-81ED-4DB2-BD59-A6C34878D82A}">
                    <a16:rowId xmlns:a16="http://schemas.microsoft.com/office/drawing/2014/main" val="3823170712"/>
                  </a:ext>
                </a:extLst>
              </a:tr>
              <a:tr h="339696">
                <a:tc>
                  <a:txBody>
                    <a:bodyPr/>
                    <a:lstStyle/>
                    <a:p>
                      <a:endParaRPr lang="en-US" dirty="0"/>
                    </a:p>
                  </a:txBody>
                  <a:tcPr>
                    <a:noFill/>
                  </a:tcPr>
                </a:tc>
                <a:extLst>
                  <a:ext uri="{0D108BD9-81ED-4DB2-BD59-A6C34878D82A}">
                    <a16:rowId xmlns:a16="http://schemas.microsoft.com/office/drawing/2014/main" val="3726189818"/>
                  </a:ext>
                </a:extLst>
              </a:tr>
              <a:tr h="339696">
                <a:tc>
                  <a:txBody>
                    <a:bodyPr/>
                    <a:lstStyle/>
                    <a:p>
                      <a:endParaRPr lang="en-US" dirty="0"/>
                    </a:p>
                  </a:txBody>
                  <a:tcPr>
                    <a:noFill/>
                  </a:tcPr>
                </a:tc>
                <a:extLst>
                  <a:ext uri="{0D108BD9-81ED-4DB2-BD59-A6C34878D82A}">
                    <a16:rowId xmlns:a16="http://schemas.microsoft.com/office/drawing/2014/main" val="484870193"/>
                  </a:ext>
                </a:extLst>
              </a:tr>
              <a:tr h="339696">
                <a:tc>
                  <a:txBody>
                    <a:bodyPr/>
                    <a:lstStyle/>
                    <a:p>
                      <a:endParaRPr lang="en-US" dirty="0"/>
                    </a:p>
                  </a:txBody>
                  <a:tcPr>
                    <a:noFill/>
                  </a:tcPr>
                </a:tc>
                <a:extLst>
                  <a:ext uri="{0D108BD9-81ED-4DB2-BD59-A6C34878D82A}">
                    <a16:rowId xmlns:a16="http://schemas.microsoft.com/office/drawing/2014/main" val="739864724"/>
                  </a:ext>
                </a:extLst>
              </a:tr>
              <a:tr h="339696">
                <a:tc>
                  <a:txBody>
                    <a:bodyPr/>
                    <a:lstStyle/>
                    <a:p>
                      <a:endParaRPr lang="en-US"/>
                    </a:p>
                  </a:txBody>
                  <a:tcPr>
                    <a:noFill/>
                  </a:tcPr>
                </a:tc>
                <a:extLst>
                  <a:ext uri="{0D108BD9-81ED-4DB2-BD59-A6C34878D82A}">
                    <a16:rowId xmlns:a16="http://schemas.microsoft.com/office/drawing/2014/main" val="1083934740"/>
                  </a:ext>
                </a:extLst>
              </a:tr>
              <a:tr h="339696">
                <a:tc>
                  <a:txBody>
                    <a:bodyPr/>
                    <a:lstStyle/>
                    <a:p>
                      <a:endParaRPr lang="en-US"/>
                    </a:p>
                  </a:txBody>
                  <a:tcPr>
                    <a:noFill/>
                  </a:tcPr>
                </a:tc>
                <a:extLst>
                  <a:ext uri="{0D108BD9-81ED-4DB2-BD59-A6C34878D82A}">
                    <a16:rowId xmlns:a16="http://schemas.microsoft.com/office/drawing/2014/main" val="2545095497"/>
                  </a:ext>
                </a:extLst>
              </a:tr>
              <a:tr h="339696">
                <a:tc>
                  <a:txBody>
                    <a:bodyPr/>
                    <a:lstStyle/>
                    <a:p>
                      <a:endParaRPr lang="en-US"/>
                    </a:p>
                  </a:txBody>
                  <a:tcPr>
                    <a:noFill/>
                  </a:tcPr>
                </a:tc>
                <a:extLst>
                  <a:ext uri="{0D108BD9-81ED-4DB2-BD59-A6C34878D82A}">
                    <a16:rowId xmlns:a16="http://schemas.microsoft.com/office/drawing/2014/main" val="2618371736"/>
                  </a:ext>
                </a:extLst>
              </a:tr>
              <a:tr h="339696">
                <a:tc>
                  <a:txBody>
                    <a:bodyPr/>
                    <a:lstStyle/>
                    <a:p>
                      <a:endParaRPr lang="en-US" dirty="0"/>
                    </a:p>
                  </a:txBody>
                  <a:tcPr>
                    <a:noFill/>
                  </a:tcPr>
                </a:tc>
                <a:extLst>
                  <a:ext uri="{0D108BD9-81ED-4DB2-BD59-A6C34878D82A}">
                    <a16:rowId xmlns:a16="http://schemas.microsoft.com/office/drawing/2014/main" val="969432351"/>
                  </a:ext>
                </a:extLst>
              </a:tr>
            </a:tbl>
          </a:graphicData>
        </a:graphic>
      </p:graphicFrame>
      <p:graphicFrame>
        <p:nvGraphicFramePr>
          <p:cNvPr id="34" name="Table 33">
            <a:extLst>
              <a:ext uri="{FF2B5EF4-FFF2-40B4-BE49-F238E27FC236}">
                <a16:creationId xmlns:a16="http://schemas.microsoft.com/office/drawing/2014/main" id="{AF05156A-6128-D344-AB8B-8C43C89A74CC}"/>
              </a:ext>
            </a:extLst>
          </p:cNvPr>
          <p:cNvGraphicFramePr>
            <a:graphicFrameLocks noGrp="1"/>
          </p:cNvGraphicFramePr>
          <p:nvPr>
            <p:extLst>
              <p:ext uri="{D42A27DB-BD31-4B8C-83A1-F6EECF244321}">
                <p14:modId xmlns:p14="http://schemas.microsoft.com/office/powerpoint/2010/main" val="2066240915"/>
              </p:ext>
            </p:extLst>
          </p:nvPr>
        </p:nvGraphicFramePr>
        <p:xfrm>
          <a:off x="5526827" y="2491942"/>
          <a:ext cx="392482" cy="3657600"/>
        </p:xfrm>
        <a:graphic>
          <a:graphicData uri="http://schemas.openxmlformats.org/drawingml/2006/table">
            <a:tbl>
              <a:tblPr firstRow="1" bandRow="1">
                <a:tableStyleId>{5940675A-B579-460E-94D1-54222C63F5DA}</a:tableStyleId>
              </a:tblPr>
              <a:tblGrid>
                <a:gridCol w="392482">
                  <a:extLst>
                    <a:ext uri="{9D8B030D-6E8A-4147-A177-3AD203B41FA5}">
                      <a16:colId xmlns:a16="http://schemas.microsoft.com/office/drawing/2014/main" val="377283988"/>
                    </a:ext>
                  </a:extLst>
                </a:gridCol>
              </a:tblGrid>
              <a:tr h="339696">
                <a:tc>
                  <a:txBody>
                    <a:bodyPr/>
                    <a:lstStyle/>
                    <a:p>
                      <a:endParaRPr lang="en-US" dirty="0"/>
                    </a:p>
                  </a:txBody>
                  <a:tcPr>
                    <a:noFill/>
                  </a:tcPr>
                </a:tc>
                <a:extLst>
                  <a:ext uri="{0D108BD9-81ED-4DB2-BD59-A6C34878D82A}">
                    <a16:rowId xmlns:a16="http://schemas.microsoft.com/office/drawing/2014/main" val="765801791"/>
                  </a:ext>
                </a:extLst>
              </a:tr>
              <a:tr h="339696">
                <a:tc>
                  <a:txBody>
                    <a:bodyPr/>
                    <a:lstStyle/>
                    <a:p>
                      <a:endParaRPr lang="en-US" dirty="0"/>
                    </a:p>
                  </a:txBody>
                  <a:tcPr>
                    <a:noFill/>
                  </a:tcPr>
                </a:tc>
                <a:extLst>
                  <a:ext uri="{0D108BD9-81ED-4DB2-BD59-A6C34878D82A}">
                    <a16:rowId xmlns:a16="http://schemas.microsoft.com/office/drawing/2014/main" val="2743055025"/>
                  </a:ext>
                </a:extLst>
              </a:tr>
              <a:tr h="339696">
                <a:tc>
                  <a:txBody>
                    <a:bodyPr/>
                    <a:lstStyle/>
                    <a:p>
                      <a:endParaRPr lang="en-US" dirty="0"/>
                    </a:p>
                  </a:txBody>
                  <a:tcPr>
                    <a:noFill/>
                  </a:tcPr>
                </a:tc>
                <a:extLst>
                  <a:ext uri="{0D108BD9-81ED-4DB2-BD59-A6C34878D82A}">
                    <a16:rowId xmlns:a16="http://schemas.microsoft.com/office/drawing/2014/main" val="3823170712"/>
                  </a:ext>
                </a:extLst>
              </a:tr>
              <a:tr h="339696">
                <a:tc>
                  <a:txBody>
                    <a:bodyPr/>
                    <a:lstStyle/>
                    <a:p>
                      <a:endParaRPr lang="en-US" dirty="0"/>
                    </a:p>
                  </a:txBody>
                  <a:tcPr>
                    <a:noFill/>
                  </a:tcPr>
                </a:tc>
                <a:extLst>
                  <a:ext uri="{0D108BD9-81ED-4DB2-BD59-A6C34878D82A}">
                    <a16:rowId xmlns:a16="http://schemas.microsoft.com/office/drawing/2014/main" val="3726189818"/>
                  </a:ext>
                </a:extLst>
              </a:tr>
              <a:tr h="339696">
                <a:tc>
                  <a:txBody>
                    <a:bodyPr/>
                    <a:lstStyle/>
                    <a:p>
                      <a:endParaRPr lang="en-US" dirty="0"/>
                    </a:p>
                  </a:txBody>
                  <a:tcPr>
                    <a:noFill/>
                  </a:tcPr>
                </a:tc>
                <a:extLst>
                  <a:ext uri="{0D108BD9-81ED-4DB2-BD59-A6C34878D82A}">
                    <a16:rowId xmlns:a16="http://schemas.microsoft.com/office/drawing/2014/main" val="484870193"/>
                  </a:ext>
                </a:extLst>
              </a:tr>
              <a:tr h="339696">
                <a:tc>
                  <a:txBody>
                    <a:bodyPr/>
                    <a:lstStyle/>
                    <a:p>
                      <a:endParaRPr lang="en-US" dirty="0"/>
                    </a:p>
                  </a:txBody>
                  <a:tcPr>
                    <a:noFill/>
                  </a:tcPr>
                </a:tc>
                <a:extLst>
                  <a:ext uri="{0D108BD9-81ED-4DB2-BD59-A6C34878D82A}">
                    <a16:rowId xmlns:a16="http://schemas.microsoft.com/office/drawing/2014/main" val="739864724"/>
                  </a:ext>
                </a:extLst>
              </a:tr>
              <a:tr h="339696">
                <a:tc>
                  <a:txBody>
                    <a:bodyPr/>
                    <a:lstStyle/>
                    <a:p>
                      <a:endParaRPr lang="en-US"/>
                    </a:p>
                  </a:txBody>
                  <a:tcPr>
                    <a:noFill/>
                  </a:tcPr>
                </a:tc>
                <a:extLst>
                  <a:ext uri="{0D108BD9-81ED-4DB2-BD59-A6C34878D82A}">
                    <a16:rowId xmlns:a16="http://schemas.microsoft.com/office/drawing/2014/main" val="1083934740"/>
                  </a:ext>
                </a:extLst>
              </a:tr>
              <a:tr h="339696">
                <a:tc>
                  <a:txBody>
                    <a:bodyPr/>
                    <a:lstStyle/>
                    <a:p>
                      <a:endParaRPr lang="en-US"/>
                    </a:p>
                  </a:txBody>
                  <a:tcPr>
                    <a:noFill/>
                  </a:tcPr>
                </a:tc>
                <a:extLst>
                  <a:ext uri="{0D108BD9-81ED-4DB2-BD59-A6C34878D82A}">
                    <a16:rowId xmlns:a16="http://schemas.microsoft.com/office/drawing/2014/main" val="2545095497"/>
                  </a:ext>
                </a:extLst>
              </a:tr>
              <a:tr h="339696">
                <a:tc>
                  <a:txBody>
                    <a:bodyPr/>
                    <a:lstStyle/>
                    <a:p>
                      <a:endParaRPr lang="en-US" dirty="0"/>
                    </a:p>
                  </a:txBody>
                  <a:tcPr>
                    <a:noFill/>
                  </a:tcPr>
                </a:tc>
                <a:extLst>
                  <a:ext uri="{0D108BD9-81ED-4DB2-BD59-A6C34878D82A}">
                    <a16:rowId xmlns:a16="http://schemas.microsoft.com/office/drawing/2014/main" val="2618371736"/>
                  </a:ext>
                </a:extLst>
              </a:tr>
              <a:tr h="339696">
                <a:tc>
                  <a:txBody>
                    <a:bodyPr/>
                    <a:lstStyle/>
                    <a:p>
                      <a:endParaRPr lang="en-US" dirty="0"/>
                    </a:p>
                  </a:txBody>
                  <a:tcPr>
                    <a:noFill/>
                  </a:tcPr>
                </a:tc>
                <a:extLst>
                  <a:ext uri="{0D108BD9-81ED-4DB2-BD59-A6C34878D82A}">
                    <a16:rowId xmlns:a16="http://schemas.microsoft.com/office/drawing/2014/main" val="969432351"/>
                  </a:ext>
                </a:extLst>
              </a:tr>
            </a:tbl>
          </a:graphicData>
        </a:graphic>
      </p:graphicFrame>
      <p:sp>
        <p:nvSpPr>
          <p:cNvPr id="6" name="TextBox 5">
            <a:extLst>
              <a:ext uri="{FF2B5EF4-FFF2-40B4-BE49-F238E27FC236}">
                <a16:creationId xmlns:a16="http://schemas.microsoft.com/office/drawing/2014/main" id="{62836A24-96D3-0246-9087-FF77D31F2F43}"/>
              </a:ext>
            </a:extLst>
          </p:cNvPr>
          <p:cNvSpPr txBox="1"/>
          <p:nvPr/>
        </p:nvSpPr>
        <p:spPr>
          <a:xfrm>
            <a:off x="3400183" y="4050876"/>
            <a:ext cx="386644" cy="369332"/>
          </a:xfrm>
          <a:prstGeom prst="rect">
            <a:avLst/>
          </a:prstGeom>
          <a:noFill/>
        </p:spPr>
        <p:txBody>
          <a:bodyPr wrap="none" rtlCol="0">
            <a:spAutoFit/>
          </a:bodyPr>
          <a:lstStyle/>
          <a:p>
            <a:r>
              <a:rPr lang="en-US" dirty="0"/>
              <a:t>or</a:t>
            </a:r>
          </a:p>
        </p:txBody>
      </p:sp>
      <p:graphicFrame>
        <p:nvGraphicFramePr>
          <p:cNvPr id="24" name="Table 23">
            <a:extLst>
              <a:ext uri="{FF2B5EF4-FFF2-40B4-BE49-F238E27FC236}">
                <a16:creationId xmlns:a16="http://schemas.microsoft.com/office/drawing/2014/main" id="{B3BFC0B0-B4AA-4E86-A9EF-5FFDC6D5AA5D}"/>
              </a:ext>
            </a:extLst>
          </p:cNvPr>
          <p:cNvGraphicFramePr>
            <a:graphicFrameLocks noGrp="1"/>
          </p:cNvGraphicFramePr>
          <p:nvPr>
            <p:extLst>
              <p:ext uri="{D42A27DB-BD31-4B8C-83A1-F6EECF244321}">
                <p14:modId xmlns:p14="http://schemas.microsoft.com/office/powerpoint/2010/main" val="609151157"/>
              </p:ext>
            </p:extLst>
          </p:nvPr>
        </p:nvGraphicFramePr>
        <p:xfrm>
          <a:off x="4848816" y="2491942"/>
          <a:ext cx="392482" cy="3657600"/>
        </p:xfrm>
        <a:graphic>
          <a:graphicData uri="http://schemas.openxmlformats.org/drawingml/2006/table">
            <a:tbl>
              <a:tblPr firstRow="1" bandRow="1">
                <a:tableStyleId>{5940675A-B579-460E-94D1-54222C63F5DA}</a:tableStyleId>
              </a:tblPr>
              <a:tblGrid>
                <a:gridCol w="392482">
                  <a:extLst>
                    <a:ext uri="{9D8B030D-6E8A-4147-A177-3AD203B41FA5}">
                      <a16:colId xmlns:a16="http://schemas.microsoft.com/office/drawing/2014/main" val="377283988"/>
                    </a:ext>
                  </a:extLst>
                </a:gridCol>
              </a:tblGrid>
              <a:tr h="339696">
                <a:tc>
                  <a:txBody>
                    <a:bodyPr/>
                    <a:lstStyle/>
                    <a:p>
                      <a:endParaRPr lang="en-US" dirty="0"/>
                    </a:p>
                  </a:txBody>
                  <a:tcPr>
                    <a:noFill/>
                  </a:tcPr>
                </a:tc>
                <a:extLst>
                  <a:ext uri="{0D108BD9-81ED-4DB2-BD59-A6C34878D82A}">
                    <a16:rowId xmlns:a16="http://schemas.microsoft.com/office/drawing/2014/main" val="765801791"/>
                  </a:ext>
                </a:extLst>
              </a:tr>
              <a:tr h="339696">
                <a:tc>
                  <a:txBody>
                    <a:bodyPr/>
                    <a:lstStyle/>
                    <a:p>
                      <a:endParaRPr lang="en-US" dirty="0"/>
                    </a:p>
                  </a:txBody>
                  <a:tcPr>
                    <a:noFill/>
                  </a:tcPr>
                </a:tc>
                <a:extLst>
                  <a:ext uri="{0D108BD9-81ED-4DB2-BD59-A6C34878D82A}">
                    <a16:rowId xmlns:a16="http://schemas.microsoft.com/office/drawing/2014/main" val="2743055025"/>
                  </a:ext>
                </a:extLst>
              </a:tr>
              <a:tr h="339696">
                <a:tc>
                  <a:txBody>
                    <a:bodyPr/>
                    <a:lstStyle/>
                    <a:p>
                      <a:endParaRPr lang="en-US" dirty="0"/>
                    </a:p>
                  </a:txBody>
                  <a:tcPr>
                    <a:noFill/>
                  </a:tcPr>
                </a:tc>
                <a:extLst>
                  <a:ext uri="{0D108BD9-81ED-4DB2-BD59-A6C34878D82A}">
                    <a16:rowId xmlns:a16="http://schemas.microsoft.com/office/drawing/2014/main" val="3823170712"/>
                  </a:ext>
                </a:extLst>
              </a:tr>
              <a:tr h="339696">
                <a:tc>
                  <a:txBody>
                    <a:bodyPr/>
                    <a:lstStyle/>
                    <a:p>
                      <a:endParaRPr lang="en-US" dirty="0"/>
                    </a:p>
                  </a:txBody>
                  <a:tcPr>
                    <a:noFill/>
                  </a:tcPr>
                </a:tc>
                <a:extLst>
                  <a:ext uri="{0D108BD9-81ED-4DB2-BD59-A6C34878D82A}">
                    <a16:rowId xmlns:a16="http://schemas.microsoft.com/office/drawing/2014/main" val="3726189818"/>
                  </a:ext>
                </a:extLst>
              </a:tr>
              <a:tr h="339696">
                <a:tc>
                  <a:txBody>
                    <a:bodyPr/>
                    <a:lstStyle/>
                    <a:p>
                      <a:endParaRPr lang="en-US" dirty="0"/>
                    </a:p>
                  </a:txBody>
                  <a:tcPr>
                    <a:noFill/>
                  </a:tcPr>
                </a:tc>
                <a:extLst>
                  <a:ext uri="{0D108BD9-81ED-4DB2-BD59-A6C34878D82A}">
                    <a16:rowId xmlns:a16="http://schemas.microsoft.com/office/drawing/2014/main" val="484870193"/>
                  </a:ext>
                </a:extLst>
              </a:tr>
              <a:tr h="339696">
                <a:tc>
                  <a:txBody>
                    <a:bodyPr/>
                    <a:lstStyle/>
                    <a:p>
                      <a:endParaRPr lang="en-US" dirty="0"/>
                    </a:p>
                  </a:txBody>
                  <a:tcPr>
                    <a:noFill/>
                  </a:tcPr>
                </a:tc>
                <a:extLst>
                  <a:ext uri="{0D108BD9-81ED-4DB2-BD59-A6C34878D82A}">
                    <a16:rowId xmlns:a16="http://schemas.microsoft.com/office/drawing/2014/main" val="739864724"/>
                  </a:ext>
                </a:extLst>
              </a:tr>
              <a:tr h="339696">
                <a:tc>
                  <a:txBody>
                    <a:bodyPr/>
                    <a:lstStyle/>
                    <a:p>
                      <a:endParaRPr lang="en-US"/>
                    </a:p>
                  </a:txBody>
                  <a:tcPr>
                    <a:noFill/>
                  </a:tcPr>
                </a:tc>
                <a:extLst>
                  <a:ext uri="{0D108BD9-81ED-4DB2-BD59-A6C34878D82A}">
                    <a16:rowId xmlns:a16="http://schemas.microsoft.com/office/drawing/2014/main" val="1083934740"/>
                  </a:ext>
                </a:extLst>
              </a:tr>
              <a:tr h="339696">
                <a:tc>
                  <a:txBody>
                    <a:bodyPr/>
                    <a:lstStyle/>
                    <a:p>
                      <a:endParaRPr lang="en-US"/>
                    </a:p>
                  </a:txBody>
                  <a:tcPr>
                    <a:noFill/>
                  </a:tcPr>
                </a:tc>
                <a:extLst>
                  <a:ext uri="{0D108BD9-81ED-4DB2-BD59-A6C34878D82A}">
                    <a16:rowId xmlns:a16="http://schemas.microsoft.com/office/drawing/2014/main" val="2545095497"/>
                  </a:ext>
                </a:extLst>
              </a:tr>
              <a:tr h="339696">
                <a:tc>
                  <a:txBody>
                    <a:bodyPr/>
                    <a:lstStyle/>
                    <a:p>
                      <a:endParaRPr lang="en-US" dirty="0"/>
                    </a:p>
                  </a:txBody>
                  <a:tcPr>
                    <a:noFill/>
                  </a:tcPr>
                </a:tc>
                <a:extLst>
                  <a:ext uri="{0D108BD9-81ED-4DB2-BD59-A6C34878D82A}">
                    <a16:rowId xmlns:a16="http://schemas.microsoft.com/office/drawing/2014/main" val="2618371736"/>
                  </a:ext>
                </a:extLst>
              </a:tr>
              <a:tr h="339696">
                <a:tc>
                  <a:txBody>
                    <a:bodyPr/>
                    <a:lstStyle/>
                    <a:p>
                      <a:endParaRPr lang="en-US" dirty="0"/>
                    </a:p>
                  </a:txBody>
                  <a:tcPr>
                    <a:noFill/>
                  </a:tcPr>
                </a:tc>
                <a:extLst>
                  <a:ext uri="{0D108BD9-81ED-4DB2-BD59-A6C34878D82A}">
                    <a16:rowId xmlns:a16="http://schemas.microsoft.com/office/drawing/2014/main" val="969432351"/>
                  </a:ext>
                </a:extLst>
              </a:tr>
            </a:tbl>
          </a:graphicData>
        </a:graphic>
      </p:graphicFrame>
      <p:graphicFrame>
        <p:nvGraphicFramePr>
          <p:cNvPr id="25" name="Table 24">
            <a:extLst>
              <a:ext uri="{FF2B5EF4-FFF2-40B4-BE49-F238E27FC236}">
                <a16:creationId xmlns:a16="http://schemas.microsoft.com/office/drawing/2014/main" id="{A805F3A2-0D10-48E7-A936-3A1590CDF44F}"/>
              </a:ext>
            </a:extLst>
          </p:cNvPr>
          <p:cNvGraphicFramePr>
            <a:graphicFrameLocks noGrp="1"/>
          </p:cNvGraphicFramePr>
          <p:nvPr>
            <p:extLst>
              <p:ext uri="{D42A27DB-BD31-4B8C-83A1-F6EECF244321}">
                <p14:modId xmlns:p14="http://schemas.microsoft.com/office/powerpoint/2010/main" val="499925082"/>
              </p:ext>
            </p:extLst>
          </p:nvPr>
        </p:nvGraphicFramePr>
        <p:xfrm>
          <a:off x="1132930" y="2499693"/>
          <a:ext cx="392482" cy="3657600"/>
        </p:xfrm>
        <a:graphic>
          <a:graphicData uri="http://schemas.openxmlformats.org/drawingml/2006/table">
            <a:tbl>
              <a:tblPr firstRow="1" bandRow="1">
                <a:tableStyleId>{5940675A-B579-460E-94D1-54222C63F5DA}</a:tableStyleId>
              </a:tblPr>
              <a:tblGrid>
                <a:gridCol w="392482">
                  <a:extLst>
                    <a:ext uri="{9D8B030D-6E8A-4147-A177-3AD203B41FA5}">
                      <a16:colId xmlns:a16="http://schemas.microsoft.com/office/drawing/2014/main" val="377283988"/>
                    </a:ext>
                  </a:extLst>
                </a:gridCol>
              </a:tblGrid>
              <a:tr h="339696">
                <a:tc>
                  <a:txBody>
                    <a:bodyPr/>
                    <a:lstStyle/>
                    <a:p>
                      <a:endParaRPr lang="en-US" dirty="0"/>
                    </a:p>
                  </a:txBody>
                  <a:tcPr>
                    <a:solidFill>
                      <a:schemeClr val="bg1"/>
                    </a:solidFill>
                  </a:tcPr>
                </a:tc>
                <a:extLst>
                  <a:ext uri="{0D108BD9-81ED-4DB2-BD59-A6C34878D82A}">
                    <a16:rowId xmlns:a16="http://schemas.microsoft.com/office/drawing/2014/main" val="765801791"/>
                  </a:ext>
                </a:extLst>
              </a:tr>
              <a:tr h="339696">
                <a:tc>
                  <a:txBody>
                    <a:bodyPr/>
                    <a:lstStyle/>
                    <a:p>
                      <a:endParaRPr lang="en-US" dirty="0"/>
                    </a:p>
                  </a:txBody>
                  <a:tcPr>
                    <a:solidFill>
                      <a:schemeClr val="bg1"/>
                    </a:solidFill>
                  </a:tcPr>
                </a:tc>
                <a:extLst>
                  <a:ext uri="{0D108BD9-81ED-4DB2-BD59-A6C34878D82A}">
                    <a16:rowId xmlns:a16="http://schemas.microsoft.com/office/drawing/2014/main" val="2743055025"/>
                  </a:ext>
                </a:extLst>
              </a:tr>
              <a:tr h="339696">
                <a:tc>
                  <a:txBody>
                    <a:bodyPr/>
                    <a:lstStyle/>
                    <a:p>
                      <a:endParaRPr lang="en-US" dirty="0"/>
                    </a:p>
                  </a:txBody>
                  <a:tcPr>
                    <a:solidFill>
                      <a:schemeClr val="bg1"/>
                    </a:solidFill>
                  </a:tcPr>
                </a:tc>
                <a:extLst>
                  <a:ext uri="{0D108BD9-81ED-4DB2-BD59-A6C34878D82A}">
                    <a16:rowId xmlns:a16="http://schemas.microsoft.com/office/drawing/2014/main" val="3823170712"/>
                  </a:ext>
                </a:extLst>
              </a:tr>
              <a:tr h="339696">
                <a:tc>
                  <a:txBody>
                    <a:bodyPr/>
                    <a:lstStyle/>
                    <a:p>
                      <a:endParaRPr lang="en-US" dirty="0"/>
                    </a:p>
                  </a:txBody>
                  <a:tcPr>
                    <a:solidFill>
                      <a:schemeClr val="bg1"/>
                    </a:solidFill>
                  </a:tcPr>
                </a:tc>
                <a:extLst>
                  <a:ext uri="{0D108BD9-81ED-4DB2-BD59-A6C34878D82A}">
                    <a16:rowId xmlns:a16="http://schemas.microsoft.com/office/drawing/2014/main" val="3726189818"/>
                  </a:ext>
                </a:extLst>
              </a:tr>
              <a:tr h="339696">
                <a:tc>
                  <a:txBody>
                    <a:bodyPr/>
                    <a:lstStyle/>
                    <a:p>
                      <a:endParaRPr lang="en-US" dirty="0"/>
                    </a:p>
                  </a:txBody>
                  <a:tcPr>
                    <a:solidFill>
                      <a:schemeClr val="bg1"/>
                    </a:solidFill>
                  </a:tcPr>
                </a:tc>
                <a:extLst>
                  <a:ext uri="{0D108BD9-81ED-4DB2-BD59-A6C34878D82A}">
                    <a16:rowId xmlns:a16="http://schemas.microsoft.com/office/drawing/2014/main" val="484870193"/>
                  </a:ext>
                </a:extLst>
              </a:tr>
              <a:tr h="339696">
                <a:tc>
                  <a:txBody>
                    <a:bodyPr/>
                    <a:lstStyle/>
                    <a:p>
                      <a:endParaRPr lang="en-US" dirty="0"/>
                    </a:p>
                  </a:txBody>
                  <a:tcPr>
                    <a:solidFill>
                      <a:schemeClr val="bg1"/>
                    </a:solidFill>
                  </a:tcPr>
                </a:tc>
                <a:extLst>
                  <a:ext uri="{0D108BD9-81ED-4DB2-BD59-A6C34878D82A}">
                    <a16:rowId xmlns:a16="http://schemas.microsoft.com/office/drawing/2014/main" val="739864724"/>
                  </a:ext>
                </a:extLst>
              </a:tr>
              <a:tr h="339696">
                <a:tc>
                  <a:txBody>
                    <a:bodyPr/>
                    <a:lstStyle/>
                    <a:p>
                      <a:endParaRPr lang="en-US" dirty="0"/>
                    </a:p>
                  </a:txBody>
                  <a:tcPr>
                    <a:solidFill>
                      <a:schemeClr val="bg1"/>
                    </a:solidFill>
                  </a:tcPr>
                </a:tc>
                <a:extLst>
                  <a:ext uri="{0D108BD9-81ED-4DB2-BD59-A6C34878D82A}">
                    <a16:rowId xmlns:a16="http://schemas.microsoft.com/office/drawing/2014/main" val="1083934740"/>
                  </a:ext>
                </a:extLst>
              </a:tr>
              <a:tr h="339696">
                <a:tc>
                  <a:txBody>
                    <a:bodyPr/>
                    <a:lstStyle/>
                    <a:p>
                      <a:endParaRPr lang="en-US" dirty="0"/>
                    </a:p>
                  </a:txBody>
                  <a:tcPr>
                    <a:solidFill>
                      <a:schemeClr val="bg1"/>
                    </a:solidFill>
                  </a:tcPr>
                </a:tc>
                <a:extLst>
                  <a:ext uri="{0D108BD9-81ED-4DB2-BD59-A6C34878D82A}">
                    <a16:rowId xmlns:a16="http://schemas.microsoft.com/office/drawing/2014/main" val="2545095497"/>
                  </a:ext>
                </a:extLst>
              </a:tr>
              <a:tr h="339696">
                <a:tc>
                  <a:txBody>
                    <a:bodyPr/>
                    <a:lstStyle/>
                    <a:p>
                      <a:endParaRPr lang="en-US" dirty="0"/>
                    </a:p>
                  </a:txBody>
                  <a:tcPr>
                    <a:solidFill>
                      <a:schemeClr val="bg1"/>
                    </a:solidFill>
                  </a:tcPr>
                </a:tc>
                <a:extLst>
                  <a:ext uri="{0D108BD9-81ED-4DB2-BD59-A6C34878D82A}">
                    <a16:rowId xmlns:a16="http://schemas.microsoft.com/office/drawing/2014/main" val="2618371736"/>
                  </a:ext>
                </a:extLst>
              </a:tr>
              <a:tr h="339696">
                <a:tc>
                  <a:txBody>
                    <a:bodyPr/>
                    <a:lstStyle/>
                    <a:p>
                      <a:endParaRPr lang="en-US" dirty="0"/>
                    </a:p>
                  </a:txBody>
                  <a:tcPr>
                    <a:solidFill>
                      <a:schemeClr val="bg1"/>
                    </a:solidFill>
                  </a:tcPr>
                </a:tc>
                <a:extLst>
                  <a:ext uri="{0D108BD9-81ED-4DB2-BD59-A6C34878D82A}">
                    <a16:rowId xmlns:a16="http://schemas.microsoft.com/office/drawing/2014/main" val="969432351"/>
                  </a:ext>
                </a:extLst>
              </a:tr>
            </a:tbl>
          </a:graphicData>
        </a:graphic>
      </p:graphicFrame>
      <p:graphicFrame>
        <p:nvGraphicFramePr>
          <p:cNvPr id="26" name="Table 25">
            <a:extLst>
              <a:ext uri="{FF2B5EF4-FFF2-40B4-BE49-F238E27FC236}">
                <a16:creationId xmlns:a16="http://schemas.microsoft.com/office/drawing/2014/main" id="{56EFE5D0-A2C0-4E57-ACC8-6E6412306878}"/>
              </a:ext>
            </a:extLst>
          </p:cNvPr>
          <p:cNvGraphicFramePr>
            <a:graphicFrameLocks noGrp="1"/>
          </p:cNvGraphicFramePr>
          <p:nvPr>
            <p:extLst>
              <p:ext uri="{D42A27DB-BD31-4B8C-83A1-F6EECF244321}">
                <p14:modId xmlns:p14="http://schemas.microsoft.com/office/powerpoint/2010/main" val="3641636909"/>
              </p:ext>
            </p:extLst>
          </p:nvPr>
        </p:nvGraphicFramePr>
        <p:xfrm>
          <a:off x="2488952" y="2499693"/>
          <a:ext cx="392482" cy="3657600"/>
        </p:xfrm>
        <a:graphic>
          <a:graphicData uri="http://schemas.openxmlformats.org/drawingml/2006/table">
            <a:tbl>
              <a:tblPr firstRow="1" bandRow="1">
                <a:tableStyleId>{5940675A-B579-460E-94D1-54222C63F5DA}</a:tableStyleId>
              </a:tblPr>
              <a:tblGrid>
                <a:gridCol w="392482">
                  <a:extLst>
                    <a:ext uri="{9D8B030D-6E8A-4147-A177-3AD203B41FA5}">
                      <a16:colId xmlns:a16="http://schemas.microsoft.com/office/drawing/2014/main" val="377283988"/>
                    </a:ext>
                  </a:extLst>
                </a:gridCol>
              </a:tblGrid>
              <a:tr h="339696">
                <a:tc>
                  <a:txBody>
                    <a:bodyPr/>
                    <a:lstStyle/>
                    <a:p>
                      <a:endParaRPr lang="en-US" dirty="0"/>
                    </a:p>
                  </a:txBody>
                  <a:tcPr>
                    <a:noFill/>
                  </a:tcPr>
                </a:tc>
                <a:extLst>
                  <a:ext uri="{0D108BD9-81ED-4DB2-BD59-A6C34878D82A}">
                    <a16:rowId xmlns:a16="http://schemas.microsoft.com/office/drawing/2014/main" val="765801791"/>
                  </a:ext>
                </a:extLst>
              </a:tr>
              <a:tr h="339696">
                <a:tc>
                  <a:txBody>
                    <a:bodyPr/>
                    <a:lstStyle/>
                    <a:p>
                      <a:endParaRPr lang="en-US" dirty="0"/>
                    </a:p>
                  </a:txBody>
                  <a:tcPr>
                    <a:noFill/>
                  </a:tcPr>
                </a:tc>
                <a:extLst>
                  <a:ext uri="{0D108BD9-81ED-4DB2-BD59-A6C34878D82A}">
                    <a16:rowId xmlns:a16="http://schemas.microsoft.com/office/drawing/2014/main" val="2743055025"/>
                  </a:ext>
                </a:extLst>
              </a:tr>
              <a:tr h="339696">
                <a:tc>
                  <a:txBody>
                    <a:bodyPr/>
                    <a:lstStyle/>
                    <a:p>
                      <a:endParaRPr lang="en-US" dirty="0"/>
                    </a:p>
                  </a:txBody>
                  <a:tcPr>
                    <a:noFill/>
                  </a:tcPr>
                </a:tc>
                <a:extLst>
                  <a:ext uri="{0D108BD9-81ED-4DB2-BD59-A6C34878D82A}">
                    <a16:rowId xmlns:a16="http://schemas.microsoft.com/office/drawing/2014/main" val="3823170712"/>
                  </a:ext>
                </a:extLst>
              </a:tr>
              <a:tr h="339696">
                <a:tc>
                  <a:txBody>
                    <a:bodyPr/>
                    <a:lstStyle/>
                    <a:p>
                      <a:endParaRPr lang="en-US" dirty="0"/>
                    </a:p>
                  </a:txBody>
                  <a:tcPr>
                    <a:noFill/>
                  </a:tcPr>
                </a:tc>
                <a:extLst>
                  <a:ext uri="{0D108BD9-81ED-4DB2-BD59-A6C34878D82A}">
                    <a16:rowId xmlns:a16="http://schemas.microsoft.com/office/drawing/2014/main" val="3726189818"/>
                  </a:ext>
                </a:extLst>
              </a:tr>
              <a:tr h="339696">
                <a:tc>
                  <a:txBody>
                    <a:bodyPr/>
                    <a:lstStyle/>
                    <a:p>
                      <a:endParaRPr lang="en-US" dirty="0"/>
                    </a:p>
                  </a:txBody>
                  <a:tcPr>
                    <a:noFill/>
                  </a:tcPr>
                </a:tc>
                <a:extLst>
                  <a:ext uri="{0D108BD9-81ED-4DB2-BD59-A6C34878D82A}">
                    <a16:rowId xmlns:a16="http://schemas.microsoft.com/office/drawing/2014/main" val="484870193"/>
                  </a:ext>
                </a:extLst>
              </a:tr>
              <a:tr h="339696">
                <a:tc>
                  <a:txBody>
                    <a:bodyPr/>
                    <a:lstStyle/>
                    <a:p>
                      <a:endParaRPr lang="en-US" dirty="0"/>
                    </a:p>
                  </a:txBody>
                  <a:tcPr>
                    <a:noFill/>
                  </a:tcPr>
                </a:tc>
                <a:extLst>
                  <a:ext uri="{0D108BD9-81ED-4DB2-BD59-A6C34878D82A}">
                    <a16:rowId xmlns:a16="http://schemas.microsoft.com/office/drawing/2014/main" val="739864724"/>
                  </a:ext>
                </a:extLst>
              </a:tr>
              <a:tr h="339696">
                <a:tc>
                  <a:txBody>
                    <a:bodyPr/>
                    <a:lstStyle/>
                    <a:p>
                      <a:endParaRPr lang="en-US"/>
                    </a:p>
                  </a:txBody>
                  <a:tcPr>
                    <a:noFill/>
                  </a:tcPr>
                </a:tc>
                <a:extLst>
                  <a:ext uri="{0D108BD9-81ED-4DB2-BD59-A6C34878D82A}">
                    <a16:rowId xmlns:a16="http://schemas.microsoft.com/office/drawing/2014/main" val="1083934740"/>
                  </a:ext>
                </a:extLst>
              </a:tr>
              <a:tr h="339696">
                <a:tc>
                  <a:txBody>
                    <a:bodyPr/>
                    <a:lstStyle/>
                    <a:p>
                      <a:endParaRPr lang="en-US"/>
                    </a:p>
                  </a:txBody>
                  <a:tcPr>
                    <a:noFill/>
                  </a:tcPr>
                </a:tc>
                <a:extLst>
                  <a:ext uri="{0D108BD9-81ED-4DB2-BD59-A6C34878D82A}">
                    <a16:rowId xmlns:a16="http://schemas.microsoft.com/office/drawing/2014/main" val="2545095497"/>
                  </a:ext>
                </a:extLst>
              </a:tr>
              <a:tr h="339696">
                <a:tc>
                  <a:txBody>
                    <a:bodyPr/>
                    <a:lstStyle/>
                    <a:p>
                      <a:endParaRPr lang="en-US" dirty="0"/>
                    </a:p>
                  </a:txBody>
                  <a:tcPr>
                    <a:noFill/>
                  </a:tcPr>
                </a:tc>
                <a:extLst>
                  <a:ext uri="{0D108BD9-81ED-4DB2-BD59-A6C34878D82A}">
                    <a16:rowId xmlns:a16="http://schemas.microsoft.com/office/drawing/2014/main" val="2618371736"/>
                  </a:ext>
                </a:extLst>
              </a:tr>
              <a:tr h="339696">
                <a:tc>
                  <a:txBody>
                    <a:bodyPr/>
                    <a:lstStyle/>
                    <a:p>
                      <a:endParaRPr lang="en-US" dirty="0"/>
                    </a:p>
                  </a:txBody>
                  <a:tcPr>
                    <a:noFill/>
                  </a:tcPr>
                </a:tc>
                <a:extLst>
                  <a:ext uri="{0D108BD9-81ED-4DB2-BD59-A6C34878D82A}">
                    <a16:rowId xmlns:a16="http://schemas.microsoft.com/office/drawing/2014/main" val="969432351"/>
                  </a:ext>
                </a:extLst>
              </a:tr>
            </a:tbl>
          </a:graphicData>
        </a:graphic>
      </p:graphicFrame>
      <p:graphicFrame>
        <p:nvGraphicFramePr>
          <p:cNvPr id="27" name="Table 26">
            <a:extLst>
              <a:ext uri="{FF2B5EF4-FFF2-40B4-BE49-F238E27FC236}">
                <a16:creationId xmlns:a16="http://schemas.microsoft.com/office/drawing/2014/main" id="{A7A38363-EEC2-4B21-8F57-E9BBEA2C1344}"/>
              </a:ext>
            </a:extLst>
          </p:cNvPr>
          <p:cNvGraphicFramePr>
            <a:graphicFrameLocks noGrp="1"/>
          </p:cNvGraphicFramePr>
          <p:nvPr>
            <p:extLst>
              <p:ext uri="{D42A27DB-BD31-4B8C-83A1-F6EECF244321}">
                <p14:modId xmlns:p14="http://schemas.microsoft.com/office/powerpoint/2010/main" val="96580189"/>
              </p:ext>
            </p:extLst>
          </p:nvPr>
        </p:nvGraphicFramePr>
        <p:xfrm>
          <a:off x="1838388" y="2497972"/>
          <a:ext cx="392482" cy="3657600"/>
        </p:xfrm>
        <a:graphic>
          <a:graphicData uri="http://schemas.openxmlformats.org/drawingml/2006/table">
            <a:tbl>
              <a:tblPr firstRow="1" bandRow="1">
                <a:tableStyleId>{5940675A-B579-460E-94D1-54222C63F5DA}</a:tableStyleId>
              </a:tblPr>
              <a:tblGrid>
                <a:gridCol w="392482">
                  <a:extLst>
                    <a:ext uri="{9D8B030D-6E8A-4147-A177-3AD203B41FA5}">
                      <a16:colId xmlns:a16="http://schemas.microsoft.com/office/drawing/2014/main" val="377283988"/>
                    </a:ext>
                  </a:extLst>
                </a:gridCol>
              </a:tblGrid>
              <a:tr h="339696">
                <a:tc>
                  <a:txBody>
                    <a:bodyPr/>
                    <a:lstStyle/>
                    <a:p>
                      <a:endParaRPr lang="en-US" dirty="0"/>
                    </a:p>
                  </a:txBody>
                  <a:tcPr>
                    <a:solidFill>
                      <a:srgbClr val="7030A0"/>
                    </a:solidFill>
                  </a:tcPr>
                </a:tc>
                <a:extLst>
                  <a:ext uri="{0D108BD9-81ED-4DB2-BD59-A6C34878D82A}">
                    <a16:rowId xmlns:a16="http://schemas.microsoft.com/office/drawing/2014/main" val="765801791"/>
                  </a:ext>
                </a:extLst>
              </a:tr>
              <a:tr h="339696">
                <a:tc>
                  <a:txBody>
                    <a:bodyPr/>
                    <a:lstStyle/>
                    <a:p>
                      <a:endParaRPr lang="en-US" dirty="0"/>
                    </a:p>
                  </a:txBody>
                  <a:tcPr>
                    <a:solidFill>
                      <a:srgbClr val="7030A0"/>
                    </a:solidFill>
                  </a:tcPr>
                </a:tc>
                <a:extLst>
                  <a:ext uri="{0D108BD9-81ED-4DB2-BD59-A6C34878D82A}">
                    <a16:rowId xmlns:a16="http://schemas.microsoft.com/office/drawing/2014/main" val="2743055025"/>
                  </a:ext>
                </a:extLst>
              </a:tr>
              <a:tr h="339696">
                <a:tc>
                  <a:txBody>
                    <a:bodyPr/>
                    <a:lstStyle/>
                    <a:p>
                      <a:endParaRPr lang="en-US" dirty="0"/>
                    </a:p>
                  </a:txBody>
                  <a:tcPr>
                    <a:solidFill>
                      <a:srgbClr val="7030A0"/>
                    </a:solidFill>
                  </a:tcPr>
                </a:tc>
                <a:extLst>
                  <a:ext uri="{0D108BD9-81ED-4DB2-BD59-A6C34878D82A}">
                    <a16:rowId xmlns:a16="http://schemas.microsoft.com/office/drawing/2014/main" val="3823170712"/>
                  </a:ext>
                </a:extLst>
              </a:tr>
              <a:tr h="339696">
                <a:tc>
                  <a:txBody>
                    <a:bodyPr/>
                    <a:lstStyle/>
                    <a:p>
                      <a:endParaRPr lang="en-US" dirty="0"/>
                    </a:p>
                  </a:txBody>
                  <a:tcPr>
                    <a:solidFill>
                      <a:srgbClr val="7030A0"/>
                    </a:solidFill>
                  </a:tcPr>
                </a:tc>
                <a:extLst>
                  <a:ext uri="{0D108BD9-81ED-4DB2-BD59-A6C34878D82A}">
                    <a16:rowId xmlns:a16="http://schemas.microsoft.com/office/drawing/2014/main" val="3726189818"/>
                  </a:ext>
                </a:extLst>
              </a:tr>
              <a:tr h="339696">
                <a:tc>
                  <a:txBody>
                    <a:bodyPr/>
                    <a:lstStyle/>
                    <a:p>
                      <a:endParaRPr lang="en-US" dirty="0"/>
                    </a:p>
                  </a:txBody>
                  <a:tcPr>
                    <a:noFill/>
                  </a:tcPr>
                </a:tc>
                <a:extLst>
                  <a:ext uri="{0D108BD9-81ED-4DB2-BD59-A6C34878D82A}">
                    <a16:rowId xmlns:a16="http://schemas.microsoft.com/office/drawing/2014/main" val="484870193"/>
                  </a:ext>
                </a:extLst>
              </a:tr>
              <a:tr h="339696">
                <a:tc>
                  <a:txBody>
                    <a:bodyPr/>
                    <a:lstStyle/>
                    <a:p>
                      <a:endParaRPr lang="en-US" dirty="0"/>
                    </a:p>
                  </a:txBody>
                  <a:tcPr>
                    <a:noFill/>
                  </a:tcPr>
                </a:tc>
                <a:extLst>
                  <a:ext uri="{0D108BD9-81ED-4DB2-BD59-A6C34878D82A}">
                    <a16:rowId xmlns:a16="http://schemas.microsoft.com/office/drawing/2014/main" val="739864724"/>
                  </a:ext>
                </a:extLst>
              </a:tr>
              <a:tr h="339696">
                <a:tc>
                  <a:txBody>
                    <a:bodyPr/>
                    <a:lstStyle/>
                    <a:p>
                      <a:endParaRPr lang="en-US" dirty="0"/>
                    </a:p>
                  </a:txBody>
                  <a:tcPr>
                    <a:noFill/>
                  </a:tcPr>
                </a:tc>
                <a:extLst>
                  <a:ext uri="{0D108BD9-81ED-4DB2-BD59-A6C34878D82A}">
                    <a16:rowId xmlns:a16="http://schemas.microsoft.com/office/drawing/2014/main" val="1083934740"/>
                  </a:ext>
                </a:extLst>
              </a:tr>
              <a:tr h="339696">
                <a:tc>
                  <a:txBody>
                    <a:bodyPr/>
                    <a:lstStyle/>
                    <a:p>
                      <a:endParaRPr lang="en-US" dirty="0"/>
                    </a:p>
                  </a:txBody>
                  <a:tcPr>
                    <a:noFill/>
                  </a:tcPr>
                </a:tc>
                <a:extLst>
                  <a:ext uri="{0D108BD9-81ED-4DB2-BD59-A6C34878D82A}">
                    <a16:rowId xmlns:a16="http://schemas.microsoft.com/office/drawing/2014/main" val="2545095497"/>
                  </a:ext>
                </a:extLst>
              </a:tr>
              <a:tr h="339696">
                <a:tc>
                  <a:txBody>
                    <a:bodyPr/>
                    <a:lstStyle/>
                    <a:p>
                      <a:endParaRPr lang="en-US" dirty="0"/>
                    </a:p>
                  </a:txBody>
                  <a:tcPr>
                    <a:noFill/>
                  </a:tcPr>
                </a:tc>
                <a:extLst>
                  <a:ext uri="{0D108BD9-81ED-4DB2-BD59-A6C34878D82A}">
                    <a16:rowId xmlns:a16="http://schemas.microsoft.com/office/drawing/2014/main" val="2618371736"/>
                  </a:ext>
                </a:extLst>
              </a:tr>
              <a:tr h="339696">
                <a:tc>
                  <a:txBody>
                    <a:bodyPr/>
                    <a:lstStyle/>
                    <a:p>
                      <a:endParaRPr lang="en-US" dirty="0"/>
                    </a:p>
                  </a:txBody>
                  <a:tcPr>
                    <a:noFill/>
                  </a:tcPr>
                </a:tc>
                <a:extLst>
                  <a:ext uri="{0D108BD9-81ED-4DB2-BD59-A6C34878D82A}">
                    <a16:rowId xmlns:a16="http://schemas.microsoft.com/office/drawing/2014/main" val="969432351"/>
                  </a:ext>
                </a:extLst>
              </a:tr>
            </a:tbl>
          </a:graphicData>
        </a:graphic>
      </p:graphicFrame>
      <p:graphicFrame>
        <p:nvGraphicFramePr>
          <p:cNvPr id="233" name="Table 232">
            <a:extLst>
              <a:ext uri="{FF2B5EF4-FFF2-40B4-BE49-F238E27FC236}">
                <a16:creationId xmlns:a16="http://schemas.microsoft.com/office/drawing/2014/main" id="{3BB4D2A9-E07D-9649-A7AB-CEF683C5FF47}"/>
              </a:ext>
            </a:extLst>
          </p:cNvPr>
          <p:cNvGraphicFramePr>
            <a:graphicFrameLocks noGrp="1"/>
          </p:cNvGraphicFramePr>
          <p:nvPr>
            <p:extLst>
              <p:ext uri="{D42A27DB-BD31-4B8C-83A1-F6EECF244321}">
                <p14:modId xmlns:p14="http://schemas.microsoft.com/office/powerpoint/2010/main" val="2877311325"/>
              </p:ext>
            </p:extLst>
          </p:nvPr>
        </p:nvGraphicFramePr>
        <p:xfrm>
          <a:off x="1142121" y="2505034"/>
          <a:ext cx="393192" cy="3657600"/>
        </p:xfrm>
        <a:graphic>
          <a:graphicData uri="http://schemas.openxmlformats.org/drawingml/2006/table">
            <a:tbl>
              <a:tblPr firstRow="1" bandRow="1">
                <a:tableStyleId>{5940675A-B579-460E-94D1-54222C63F5DA}</a:tableStyleId>
              </a:tblPr>
              <a:tblGrid>
                <a:gridCol w="393192">
                  <a:extLst>
                    <a:ext uri="{9D8B030D-6E8A-4147-A177-3AD203B41FA5}">
                      <a16:colId xmlns:a16="http://schemas.microsoft.com/office/drawing/2014/main" val="377283988"/>
                    </a:ext>
                  </a:extLst>
                </a:gridCol>
              </a:tblGrid>
              <a:tr h="339696">
                <a:tc>
                  <a:txBody>
                    <a:bodyPr/>
                    <a:lstStyle/>
                    <a:p>
                      <a:endParaRPr lang="en-US" dirty="0"/>
                    </a:p>
                  </a:txBody>
                  <a:tcPr>
                    <a:solidFill>
                      <a:srgbClr val="F79646"/>
                    </a:solidFill>
                  </a:tcPr>
                </a:tc>
                <a:extLst>
                  <a:ext uri="{0D108BD9-81ED-4DB2-BD59-A6C34878D82A}">
                    <a16:rowId xmlns:a16="http://schemas.microsoft.com/office/drawing/2014/main" val="765801791"/>
                  </a:ext>
                </a:extLst>
              </a:tr>
              <a:tr h="339696">
                <a:tc>
                  <a:txBody>
                    <a:bodyPr/>
                    <a:lstStyle/>
                    <a:p>
                      <a:endParaRPr lang="en-US" dirty="0"/>
                    </a:p>
                  </a:txBody>
                  <a:tcPr>
                    <a:solidFill>
                      <a:srgbClr val="F79646"/>
                    </a:solidFill>
                  </a:tcPr>
                </a:tc>
                <a:extLst>
                  <a:ext uri="{0D108BD9-81ED-4DB2-BD59-A6C34878D82A}">
                    <a16:rowId xmlns:a16="http://schemas.microsoft.com/office/drawing/2014/main" val="2743055025"/>
                  </a:ext>
                </a:extLst>
              </a:tr>
              <a:tr h="339696">
                <a:tc>
                  <a:txBody>
                    <a:bodyPr/>
                    <a:lstStyle/>
                    <a:p>
                      <a:endParaRPr lang="en-US" dirty="0"/>
                    </a:p>
                  </a:txBody>
                  <a:tcPr>
                    <a:solidFill>
                      <a:srgbClr val="F79646"/>
                    </a:solidFill>
                  </a:tcPr>
                </a:tc>
                <a:extLst>
                  <a:ext uri="{0D108BD9-81ED-4DB2-BD59-A6C34878D82A}">
                    <a16:rowId xmlns:a16="http://schemas.microsoft.com/office/drawing/2014/main" val="3823170712"/>
                  </a:ext>
                </a:extLst>
              </a:tr>
              <a:tr h="339696">
                <a:tc>
                  <a:txBody>
                    <a:bodyPr/>
                    <a:lstStyle/>
                    <a:p>
                      <a:endParaRPr lang="en-US" dirty="0"/>
                    </a:p>
                  </a:txBody>
                  <a:tcPr>
                    <a:solidFill>
                      <a:srgbClr val="F79646"/>
                    </a:solidFill>
                  </a:tcPr>
                </a:tc>
                <a:extLst>
                  <a:ext uri="{0D108BD9-81ED-4DB2-BD59-A6C34878D82A}">
                    <a16:rowId xmlns:a16="http://schemas.microsoft.com/office/drawing/2014/main" val="3726189818"/>
                  </a:ext>
                </a:extLst>
              </a:tr>
              <a:tr h="339696">
                <a:tc>
                  <a:txBody>
                    <a:bodyPr/>
                    <a:lstStyle/>
                    <a:p>
                      <a:endParaRPr lang="en-US" dirty="0"/>
                    </a:p>
                  </a:txBody>
                  <a:tcPr>
                    <a:noFill/>
                  </a:tcPr>
                </a:tc>
                <a:extLst>
                  <a:ext uri="{0D108BD9-81ED-4DB2-BD59-A6C34878D82A}">
                    <a16:rowId xmlns:a16="http://schemas.microsoft.com/office/drawing/2014/main" val="484870193"/>
                  </a:ext>
                </a:extLst>
              </a:tr>
              <a:tr h="339696">
                <a:tc>
                  <a:txBody>
                    <a:bodyPr/>
                    <a:lstStyle/>
                    <a:p>
                      <a:endParaRPr lang="en-US" dirty="0"/>
                    </a:p>
                  </a:txBody>
                  <a:tcPr>
                    <a:noFill/>
                  </a:tcPr>
                </a:tc>
                <a:extLst>
                  <a:ext uri="{0D108BD9-81ED-4DB2-BD59-A6C34878D82A}">
                    <a16:rowId xmlns:a16="http://schemas.microsoft.com/office/drawing/2014/main" val="739864724"/>
                  </a:ext>
                </a:extLst>
              </a:tr>
              <a:tr h="339696">
                <a:tc>
                  <a:txBody>
                    <a:bodyPr/>
                    <a:lstStyle/>
                    <a:p>
                      <a:endParaRPr lang="en-US" dirty="0"/>
                    </a:p>
                  </a:txBody>
                  <a:tcPr/>
                </a:tc>
                <a:extLst>
                  <a:ext uri="{0D108BD9-81ED-4DB2-BD59-A6C34878D82A}">
                    <a16:rowId xmlns:a16="http://schemas.microsoft.com/office/drawing/2014/main" val="1083934740"/>
                  </a:ext>
                </a:extLst>
              </a:tr>
              <a:tr h="339696">
                <a:tc>
                  <a:txBody>
                    <a:bodyPr/>
                    <a:lstStyle/>
                    <a:p>
                      <a:endParaRPr lang="en-US" dirty="0"/>
                    </a:p>
                  </a:txBody>
                  <a:tcPr/>
                </a:tc>
                <a:extLst>
                  <a:ext uri="{0D108BD9-81ED-4DB2-BD59-A6C34878D82A}">
                    <a16:rowId xmlns:a16="http://schemas.microsoft.com/office/drawing/2014/main" val="2545095497"/>
                  </a:ext>
                </a:extLst>
              </a:tr>
              <a:tr h="339696">
                <a:tc>
                  <a:txBody>
                    <a:bodyPr/>
                    <a:lstStyle/>
                    <a:p>
                      <a:endParaRPr lang="en-US" dirty="0"/>
                    </a:p>
                  </a:txBody>
                  <a:tcPr/>
                </a:tc>
                <a:extLst>
                  <a:ext uri="{0D108BD9-81ED-4DB2-BD59-A6C34878D82A}">
                    <a16:rowId xmlns:a16="http://schemas.microsoft.com/office/drawing/2014/main" val="2618371736"/>
                  </a:ext>
                </a:extLst>
              </a:tr>
              <a:tr h="339696">
                <a:tc>
                  <a:txBody>
                    <a:bodyPr/>
                    <a:lstStyle/>
                    <a:p>
                      <a:endParaRPr lang="en-US" dirty="0"/>
                    </a:p>
                  </a:txBody>
                  <a:tcPr/>
                </a:tc>
                <a:extLst>
                  <a:ext uri="{0D108BD9-81ED-4DB2-BD59-A6C34878D82A}">
                    <a16:rowId xmlns:a16="http://schemas.microsoft.com/office/drawing/2014/main" val="969432351"/>
                  </a:ext>
                </a:extLst>
              </a:tr>
            </a:tbl>
          </a:graphicData>
        </a:graphic>
      </p:graphicFrame>
      <p:graphicFrame>
        <p:nvGraphicFramePr>
          <p:cNvPr id="28" name="Table 27">
            <a:extLst>
              <a:ext uri="{FF2B5EF4-FFF2-40B4-BE49-F238E27FC236}">
                <a16:creationId xmlns:a16="http://schemas.microsoft.com/office/drawing/2014/main" id="{719A85FB-949D-44EF-9DC0-4D9A2D27D599}"/>
              </a:ext>
            </a:extLst>
          </p:cNvPr>
          <p:cNvGraphicFramePr>
            <a:graphicFrameLocks noGrp="1"/>
          </p:cNvGraphicFramePr>
          <p:nvPr>
            <p:extLst>
              <p:ext uri="{D42A27DB-BD31-4B8C-83A1-F6EECF244321}">
                <p14:modId xmlns:p14="http://schemas.microsoft.com/office/powerpoint/2010/main" val="739011327"/>
              </p:ext>
            </p:extLst>
          </p:nvPr>
        </p:nvGraphicFramePr>
        <p:xfrm>
          <a:off x="4841986" y="2494218"/>
          <a:ext cx="392482" cy="3657600"/>
        </p:xfrm>
        <a:graphic>
          <a:graphicData uri="http://schemas.openxmlformats.org/drawingml/2006/table">
            <a:tbl>
              <a:tblPr firstRow="1" bandRow="1">
                <a:tableStyleId>{5940675A-B579-460E-94D1-54222C63F5DA}</a:tableStyleId>
              </a:tblPr>
              <a:tblGrid>
                <a:gridCol w="392482">
                  <a:extLst>
                    <a:ext uri="{9D8B030D-6E8A-4147-A177-3AD203B41FA5}">
                      <a16:colId xmlns:a16="http://schemas.microsoft.com/office/drawing/2014/main" val="377283988"/>
                    </a:ext>
                  </a:extLst>
                </a:gridCol>
              </a:tblGrid>
              <a:tr h="339696">
                <a:tc>
                  <a:txBody>
                    <a:bodyPr/>
                    <a:lstStyle/>
                    <a:p>
                      <a:endParaRPr lang="en-US" dirty="0"/>
                    </a:p>
                  </a:txBody>
                  <a:tcPr>
                    <a:solidFill>
                      <a:schemeClr val="accent6">
                        <a:lumMod val="50000"/>
                      </a:schemeClr>
                    </a:solidFill>
                  </a:tcPr>
                </a:tc>
                <a:extLst>
                  <a:ext uri="{0D108BD9-81ED-4DB2-BD59-A6C34878D82A}">
                    <a16:rowId xmlns:a16="http://schemas.microsoft.com/office/drawing/2014/main" val="765801791"/>
                  </a:ext>
                </a:extLst>
              </a:tr>
              <a:tr h="339696">
                <a:tc>
                  <a:txBody>
                    <a:bodyPr/>
                    <a:lstStyle/>
                    <a:p>
                      <a:endParaRPr lang="en-US" dirty="0"/>
                    </a:p>
                  </a:txBody>
                  <a:tcPr>
                    <a:solidFill>
                      <a:schemeClr val="accent6">
                        <a:lumMod val="50000"/>
                      </a:schemeClr>
                    </a:solidFill>
                  </a:tcPr>
                </a:tc>
                <a:extLst>
                  <a:ext uri="{0D108BD9-81ED-4DB2-BD59-A6C34878D82A}">
                    <a16:rowId xmlns:a16="http://schemas.microsoft.com/office/drawing/2014/main" val="2743055025"/>
                  </a:ext>
                </a:extLst>
              </a:tr>
              <a:tr h="339696">
                <a:tc>
                  <a:txBody>
                    <a:bodyPr/>
                    <a:lstStyle/>
                    <a:p>
                      <a:endParaRPr lang="en-US" dirty="0"/>
                    </a:p>
                  </a:txBody>
                  <a:tcPr>
                    <a:noFill/>
                  </a:tcPr>
                </a:tc>
                <a:extLst>
                  <a:ext uri="{0D108BD9-81ED-4DB2-BD59-A6C34878D82A}">
                    <a16:rowId xmlns:a16="http://schemas.microsoft.com/office/drawing/2014/main" val="3823170712"/>
                  </a:ext>
                </a:extLst>
              </a:tr>
              <a:tr h="339696">
                <a:tc>
                  <a:txBody>
                    <a:bodyPr/>
                    <a:lstStyle/>
                    <a:p>
                      <a:endParaRPr lang="en-US" dirty="0"/>
                    </a:p>
                  </a:txBody>
                  <a:tcPr>
                    <a:noFill/>
                  </a:tcPr>
                </a:tc>
                <a:extLst>
                  <a:ext uri="{0D108BD9-81ED-4DB2-BD59-A6C34878D82A}">
                    <a16:rowId xmlns:a16="http://schemas.microsoft.com/office/drawing/2014/main" val="3726189818"/>
                  </a:ext>
                </a:extLst>
              </a:tr>
              <a:tr h="339696">
                <a:tc>
                  <a:txBody>
                    <a:bodyPr/>
                    <a:lstStyle/>
                    <a:p>
                      <a:endParaRPr lang="en-US" dirty="0"/>
                    </a:p>
                  </a:txBody>
                  <a:tcPr>
                    <a:noFill/>
                  </a:tcPr>
                </a:tc>
                <a:extLst>
                  <a:ext uri="{0D108BD9-81ED-4DB2-BD59-A6C34878D82A}">
                    <a16:rowId xmlns:a16="http://schemas.microsoft.com/office/drawing/2014/main" val="484870193"/>
                  </a:ext>
                </a:extLst>
              </a:tr>
              <a:tr h="339696">
                <a:tc>
                  <a:txBody>
                    <a:bodyPr/>
                    <a:lstStyle/>
                    <a:p>
                      <a:endParaRPr lang="en-US" dirty="0"/>
                    </a:p>
                  </a:txBody>
                  <a:tcPr>
                    <a:noFill/>
                  </a:tcPr>
                </a:tc>
                <a:extLst>
                  <a:ext uri="{0D108BD9-81ED-4DB2-BD59-A6C34878D82A}">
                    <a16:rowId xmlns:a16="http://schemas.microsoft.com/office/drawing/2014/main" val="739864724"/>
                  </a:ext>
                </a:extLst>
              </a:tr>
              <a:tr h="339696">
                <a:tc>
                  <a:txBody>
                    <a:bodyPr/>
                    <a:lstStyle/>
                    <a:p>
                      <a:endParaRPr lang="en-US" dirty="0"/>
                    </a:p>
                  </a:txBody>
                  <a:tcPr>
                    <a:noFill/>
                  </a:tcPr>
                </a:tc>
                <a:extLst>
                  <a:ext uri="{0D108BD9-81ED-4DB2-BD59-A6C34878D82A}">
                    <a16:rowId xmlns:a16="http://schemas.microsoft.com/office/drawing/2014/main" val="1083934740"/>
                  </a:ext>
                </a:extLst>
              </a:tr>
              <a:tr h="339696">
                <a:tc>
                  <a:txBody>
                    <a:bodyPr/>
                    <a:lstStyle/>
                    <a:p>
                      <a:endParaRPr lang="en-US" dirty="0"/>
                    </a:p>
                  </a:txBody>
                  <a:tcPr>
                    <a:noFill/>
                  </a:tcPr>
                </a:tc>
                <a:extLst>
                  <a:ext uri="{0D108BD9-81ED-4DB2-BD59-A6C34878D82A}">
                    <a16:rowId xmlns:a16="http://schemas.microsoft.com/office/drawing/2014/main" val="2545095497"/>
                  </a:ext>
                </a:extLst>
              </a:tr>
              <a:tr h="339696">
                <a:tc>
                  <a:txBody>
                    <a:bodyPr/>
                    <a:lstStyle/>
                    <a:p>
                      <a:endParaRPr lang="en-US" dirty="0"/>
                    </a:p>
                  </a:txBody>
                  <a:tcPr>
                    <a:noFill/>
                  </a:tcPr>
                </a:tc>
                <a:extLst>
                  <a:ext uri="{0D108BD9-81ED-4DB2-BD59-A6C34878D82A}">
                    <a16:rowId xmlns:a16="http://schemas.microsoft.com/office/drawing/2014/main" val="2618371736"/>
                  </a:ext>
                </a:extLst>
              </a:tr>
              <a:tr h="339696">
                <a:tc>
                  <a:txBody>
                    <a:bodyPr/>
                    <a:lstStyle/>
                    <a:p>
                      <a:endParaRPr lang="en-US" dirty="0"/>
                    </a:p>
                  </a:txBody>
                  <a:tcPr>
                    <a:noFill/>
                  </a:tcPr>
                </a:tc>
                <a:extLst>
                  <a:ext uri="{0D108BD9-81ED-4DB2-BD59-A6C34878D82A}">
                    <a16:rowId xmlns:a16="http://schemas.microsoft.com/office/drawing/2014/main" val="969432351"/>
                  </a:ext>
                </a:extLst>
              </a:tr>
            </a:tbl>
          </a:graphicData>
        </a:graphic>
      </p:graphicFrame>
      <p:graphicFrame>
        <p:nvGraphicFramePr>
          <p:cNvPr id="29" name="Table 28">
            <a:extLst>
              <a:ext uri="{FF2B5EF4-FFF2-40B4-BE49-F238E27FC236}">
                <a16:creationId xmlns:a16="http://schemas.microsoft.com/office/drawing/2014/main" id="{1EC1C111-77E5-4798-9870-C0CC40871AFF}"/>
              </a:ext>
            </a:extLst>
          </p:cNvPr>
          <p:cNvGraphicFramePr>
            <a:graphicFrameLocks noGrp="1"/>
          </p:cNvGraphicFramePr>
          <p:nvPr>
            <p:extLst>
              <p:ext uri="{D42A27DB-BD31-4B8C-83A1-F6EECF244321}">
                <p14:modId xmlns:p14="http://schemas.microsoft.com/office/powerpoint/2010/main" val="822969517"/>
              </p:ext>
            </p:extLst>
          </p:nvPr>
        </p:nvGraphicFramePr>
        <p:xfrm>
          <a:off x="2473040" y="2499688"/>
          <a:ext cx="392482" cy="3657600"/>
        </p:xfrm>
        <a:graphic>
          <a:graphicData uri="http://schemas.openxmlformats.org/drawingml/2006/table">
            <a:tbl>
              <a:tblPr firstRow="1" bandRow="1">
                <a:tableStyleId>{5940675A-B579-460E-94D1-54222C63F5DA}</a:tableStyleId>
              </a:tblPr>
              <a:tblGrid>
                <a:gridCol w="392482">
                  <a:extLst>
                    <a:ext uri="{9D8B030D-6E8A-4147-A177-3AD203B41FA5}">
                      <a16:colId xmlns:a16="http://schemas.microsoft.com/office/drawing/2014/main" val="377283988"/>
                    </a:ext>
                  </a:extLst>
                </a:gridCol>
              </a:tblGrid>
              <a:tr h="339696">
                <a:tc>
                  <a:txBody>
                    <a:bodyPr/>
                    <a:lstStyle/>
                    <a:p>
                      <a:endParaRPr lang="en-US" dirty="0"/>
                    </a:p>
                  </a:txBody>
                  <a:tcPr>
                    <a:solidFill>
                      <a:schemeClr val="accent6">
                        <a:lumMod val="50000"/>
                      </a:schemeClr>
                    </a:solidFill>
                  </a:tcPr>
                </a:tc>
                <a:extLst>
                  <a:ext uri="{0D108BD9-81ED-4DB2-BD59-A6C34878D82A}">
                    <a16:rowId xmlns:a16="http://schemas.microsoft.com/office/drawing/2014/main" val="765801791"/>
                  </a:ext>
                </a:extLst>
              </a:tr>
              <a:tr h="339696">
                <a:tc>
                  <a:txBody>
                    <a:bodyPr/>
                    <a:lstStyle/>
                    <a:p>
                      <a:endParaRPr lang="en-US" dirty="0"/>
                    </a:p>
                  </a:txBody>
                  <a:tcPr>
                    <a:solidFill>
                      <a:schemeClr val="accent6">
                        <a:lumMod val="50000"/>
                      </a:schemeClr>
                    </a:solidFill>
                  </a:tcPr>
                </a:tc>
                <a:extLst>
                  <a:ext uri="{0D108BD9-81ED-4DB2-BD59-A6C34878D82A}">
                    <a16:rowId xmlns:a16="http://schemas.microsoft.com/office/drawing/2014/main" val="2743055025"/>
                  </a:ext>
                </a:extLst>
              </a:tr>
              <a:tr h="339696">
                <a:tc>
                  <a:txBody>
                    <a:bodyPr/>
                    <a:lstStyle/>
                    <a:p>
                      <a:endParaRPr lang="en-US" dirty="0"/>
                    </a:p>
                  </a:txBody>
                  <a:tcPr>
                    <a:solidFill>
                      <a:schemeClr val="accent6">
                        <a:lumMod val="50000"/>
                      </a:schemeClr>
                    </a:solidFill>
                  </a:tcPr>
                </a:tc>
                <a:extLst>
                  <a:ext uri="{0D108BD9-81ED-4DB2-BD59-A6C34878D82A}">
                    <a16:rowId xmlns:a16="http://schemas.microsoft.com/office/drawing/2014/main" val="3823170712"/>
                  </a:ext>
                </a:extLst>
              </a:tr>
              <a:tr h="339696">
                <a:tc>
                  <a:txBody>
                    <a:bodyPr/>
                    <a:lstStyle/>
                    <a:p>
                      <a:endParaRPr lang="en-US" dirty="0"/>
                    </a:p>
                  </a:txBody>
                  <a:tcPr>
                    <a:solidFill>
                      <a:schemeClr val="accent6">
                        <a:lumMod val="50000"/>
                      </a:schemeClr>
                    </a:solidFill>
                  </a:tcPr>
                </a:tc>
                <a:extLst>
                  <a:ext uri="{0D108BD9-81ED-4DB2-BD59-A6C34878D82A}">
                    <a16:rowId xmlns:a16="http://schemas.microsoft.com/office/drawing/2014/main" val="3726189818"/>
                  </a:ext>
                </a:extLst>
              </a:tr>
              <a:tr h="339696">
                <a:tc>
                  <a:txBody>
                    <a:bodyPr/>
                    <a:lstStyle/>
                    <a:p>
                      <a:endParaRPr lang="en-US" dirty="0"/>
                    </a:p>
                  </a:txBody>
                  <a:tcPr>
                    <a:noFill/>
                  </a:tcPr>
                </a:tc>
                <a:extLst>
                  <a:ext uri="{0D108BD9-81ED-4DB2-BD59-A6C34878D82A}">
                    <a16:rowId xmlns:a16="http://schemas.microsoft.com/office/drawing/2014/main" val="484870193"/>
                  </a:ext>
                </a:extLst>
              </a:tr>
              <a:tr h="339696">
                <a:tc>
                  <a:txBody>
                    <a:bodyPr/>
                    <a:lstStyle/>
                    <a:p>
                      <a:endParaRPr lang="en-US" dirty="0"/>
                    </a:p>
                  </a:txBody>
                  <a:tcPr>
                    <a:noFill/>
                  </a:tcPr>
                </a:tc>
                <a:extLst>
                  <a:ext uri="{0D108BD9-81ED-4DB2-BD59-A6C34878D82A}">
                    <a16:rowId xmlns:a16="http://schemas.microsoft.com/office/drawing/2014/main" val="739864724"/>
                  </a:ext>
                </a:extLst>
              </a:tr>
              <a:tr h="339696">
                <a:tc>
                  <a:txBody>
                    <a:bodyPr/>
                    <a:lstStyle/>
                    <a:p>
                      <a:endParaRPr lang="en-US" dirty="0"/>
                    </a:p>
                  </a:txBody>
                  <a:tcPr>
                    <a:noFill/>
                  </a:tcPr>
                </a:tc>
                <a:extLst>
                  <a:ext uri="{0D108BD9-81ED-4DB2-BD59-A6C34878D82A}">
                    <a16:rowId xmlns:a16="http://schemas.microsoft.com/office/drawing/2014/main" val="1083934740"/>
                  </a:ext>
                </a:extLst>
              </a:tr>
              <a:tr h="339696">
                <a:tc>
                  <a:txBody>
                    <a:bodyPr/>
                    <a:lstStyle/>
                    <a:p>
                      <a:endParaRPr lang="en-US" dirty="0"/>
                    </a:p>
                  </a:txBody>
                  <a:tcPr>
                    <a:noFill/>
                  </a:tcPr>
                </a:tc>
                <a:extLst>
                  <a:ext uri="{0D108BD9-81ED-4DB2-BD59-A6C34878D82A}">
                    <a16:rowId xmlns:a16="http://schemas.microsoft.com/office/drawing/2014/main" val="2545095497"/>
                  </a:ext>
                </a:extLst>
              </a:tr>
              <a:tr h="339696">
                <a:tc>
                  <a:txBody>
                    <a:bodyPr/>
                    <a:lstStyle/>
                    <a:p>
                      <a:endParaRPr lang="en-US" dirty="0"/>
                    </a:p>
                  </a:txBody>
                  <a:tcPr>
                    <a:noFill/>
                  </a:tcPr>
                </a:tc>
                <a:extLst>
                  <a:ext uri="{0D108BD9-81ED-4DB2-BD59-A6C34878D82A}">
                    <a16:rowId xmlns:a16="http://schemas.microsoft.com/office/drawing/2014/main" val="2618371736"/>
                  </a:ext>
                </a:extLst>
              </a:tr>
              <a:tr h="339696">
                <a:tc>
                  <a:txBody>
                    <a:bodyPr/>
                    <a:lstStyle/>
                    <a:p>
                      <a:endParaRPr lang="en-US" dirty="0"/>
                    </a:p>
                  </a:txBody>
                  <a:tcPr>
                    <a:noFill/>
                  </a:tcPr>
                </a:tc>
                <a:extLst>
                  <a:ext uri="{0D108BD9-81ED-4DB2-BD59-A6C34878D82A}">
                    <a16:rowId xmlns:a16="http://schemas.microsoft.com/office/drawing/2014/main" val="969432351"/>
                  </a:ext>
                </a:extLst>
              </a:tr>
            </a:tbl>
          </a:graphicData>
        </a:graphic>
      </p:graphicFrame>
      <p:sp>
        <p:nvSpPr>
          <p:cNvPr id="30" name="Rectangle 29">
            <a:extLst>
              <a:ext uri="{FF2B5EF4-FFF2-40B4-BE49-F238E27FC236}">
                <a16:creationId xmlns:a16="http://schemas.microsoft.com/office/drawing/2014/main" id="{5E7FD62F-84D8-472A-9161-20C157BD1E46}"/>
              </a:ext>
            </a:extLst>
          </p:cNvPr>
          <p:cNvSpPr/>
          <p:nvPr/>
        </p:nvSpPr>
        <p:spPr>
          <a:xfrm>
            <a:off x="4836814" y="2511614"/>
            <a:ext cx="392482" cy="708816"/>
          </a:xfrm>
          <a:prstGeom prst="rect">
            <a:avLst/>
          </a:prstGeom>
          <a:noFill/>
          <a:ln w="762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40B79EB-AD87-4DE5-8C8E-5B1FD9B86306}"/>
              </a:ext>
            </a:extLst>
          </p:cNvPr>
          <p:cNvSpPr/>
          <p:nvPr/>
        </p:nvSpPr>
        <p:spPr>
          <a:xfrm>
            <a:off x="1117313" y="2478238"/>
            <a:ext cx="392482" cy="1499886"/>
          </a:xfrm>
          <a:prstGeom prst="rect">
            <a:avLst/>
          </a:prstGeom>
          <a:noFill/>
          <a:ln w="762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BFE377F-BF5C-4F6E-9C51-C02CFF71C91D}"/>
              </a:ext>
            </a:extLst>
          </p:cNvPr>
          <p:cNvSpPr/>
          <p:nvPr/>
        </p:nvSpPr>
        <p:spPr>
          <a:xfrm>
            <a:off x="1862127" y="2545126"/>
            <a:ext cx="392482" cy="1448579"/>
          </a:xfrm>
          <a:prstGeom prst="rect">
            <a:avLst/>
          </a:prstGeom>
          <a:noFill/>
          <a:ln w="762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634ACCE-751A-4C53-9B53-69D0BA6A8873}"/>
              </a:ext>
            </a:extLst>
          </p:cNvPr>
          <p:cNvSpPr/>
          <p:nvPr/>
        </p:nvSpPr>
        <p:spPr>
          <a:xfrm>
            <a:off x="2511448" y="2519365"/>
            <a:ext cx="392482" cy="1448579"/>
          </a:xfrm>
          <a:prstGeom prst="rect">
            <a:avLst/>
          </a:prstGeom>
          <a:noFill/>
          <a:ln w="762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602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P spid="231" grpId="0"/>
      <p:bldP spid="10" grpId="0" animBg="1"/>
      <p:bldP spid="31" grpId="0"/>
      <p:bldP spid="30" grpId="0" animBg="1"/>
      <p:bldP spid="32" grpId="0" animBg="1"/>
      <p:bldP spid="35" grpId="0" animBg="1"/>
      <p:bldP spid="3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599" cy="685800"/>
          </a:xfrm>
        </p:spPr>
        <p:txBody>
          <a:bodyPr>
            <a:noAutofit/>
          </a:bodyPr>
          <a:lstStyle/>
          <a:p>
            <a:r>
              <a:rPr lang="en-US" sz="2800" dirty="0"/>
              <a:t>AREA MODEL</a:t>
            </a:r>
          </a:p>
        </p:txBody>
      </p:sp>
      <p:sp>
        <p:nvSpPr>
          <p:cNvPr id="4098" name="AutoShape 2"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 name="Footer Placeholder 3"/>
          <p:cNvSpPr>
            <a:spLocks noGrp="1"/>
          </p:cNvSpPr>
          <p:nvPr>
            <p:ph type="ftr" sz="quarter" idx="3"/>
          </p:nvPr>
        </p:nvSpPr>
        <p:spPr>
          <a:xfrm>
            <a:off x="457200" y="6173787"/>
            <a:ext cx="3173654"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2017 Center for Mathematics and Teaching</a:t>
            </a:r>
            <a:endParaRPr lang="en-US" dirty="0"/>
          </a:p>
        </p:txBody>
      </p:sp>
      <p:sp>
        <p:nvSpPr>
          <p:cNvPr id="13" name="TextBox 12"/>
          <p:cNvSpPr txBox="1"/>
          <p:nvPr/>
        </p:nvSpPr>
        <p:spPr>
          <a:xfrm>
            <a:off x="1553942" y="1741267"/>
            <a:ext cx="1312790" cy="400110"/>
          </a:xfrm>
          <a:prstGeom prst="rect">
            <a:avLst/>
          </a:prstGeom>
          <a:noFill/>
        </p:spPr>
        <p:txBody>
          <a:bodyPr wrap="square" rtlCol="0">
            <a:spAutoFit/>
          </a:bodyPr>
          <a:lstStyle/>
          <a:p>
            <a:pPr marL="457200" indent="-457200"/>
            <a:r>
              <a:rPr lang="en-US" sz="2000" dirty="0">
                <a:solidFill>
                  <a:srgbClr val="3333FF"/>
                </a:solidFill>
                <a:latin typeface="Verdana" panose="020B0604030504040204" pitchFamily="34" charset="0"/>
                <a:ea typeface="Verdana" panose="020B0604030504040204" pitchFamily="34" charset="0"/>
                <a:cs typeface="Verdana" panose="020B0604030504040204" pitchFamily="34" charset="0"/>
              </a:rPr>
              <a:t>0.7   0.4</a:t>
            </a:r>
          </a:p>
        </p:txBody>
      </p:sp>
      <p:grpSp>
        <p:nvGrpSpPr>
          <p:cNvPr id="7" name="Group 6">
            <a:extLst>
              <a:ext uri="{FF2B5EF4-FFF2-40B4-BE49-F238E27FC236}">
                <a16:creationId xmlns:a16="http://schemas.microsoft.com/office/drawing/2014/main" id="{AED01068-16A1-4485-A506-96671EBC7466}"/>
              </a:ext>
            </a:extLst>
          </p:cNvPr>
          <p:cNvGrpSpPr/>
          <p:nvPr/>
        </p:nvGrpSpPr>
        <p:grpSpPr>
          <a:xfrm>
            <a:off x="305606" y="3103233"/>
            <a:ext cx="1007798" cy="1127973"/>
            <a:chOff x="305606" y="3103233"/>
            <a:chExt cx="1007798" cy="1127973"/>
          </a:xfrm>
        </p:grpSpPr>
        <p:sp>
          <p:nvSpPr>
            <p:cNvPr id="3" name="Left Brace 2">
              <a:extLst>
                <a:ext uri="{FF2B5EF4-FFF2-40B4-BE49-F238E27FC236}">
                  <a16:creationId xmlns:a16="http://schemas.microsoft.com/office/drawing/2014/main" id="{85322514-3768-EC42-BFFC-1244DA52DF14}"/>
                </a:ext>
              </a:extLst>
            </p:cNvPr>
            <p:cNvSpPr/>
            <p:nvPr/>
          </p:nvSpPr>
          <p:spPr>
            <a:xfrm>
              <a:off x="1068649" y="3103233"/>
              <a:ext cx="198649" cy="1127973"/>
            </a:xfrm>
            <a:prstGeom prst="leftBrac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32" name="TextBox 31">
              <a:extLst>
                <a:ext uri="{FF2B5EF4-FFF2-40B4-BE49-F238E27FC236}">
                  <a16:creationId xmlns:a16="http://schemas.microsoft.com/office/drawing/2014/main" id="{E9C40829-C2FC-044E-A649-9C26042193FC}"/>
                </a:ext>
              </a:extLst>
            </p:cNvPr>
            <p:cNvSpPr txBox="1"/>
            <p:nvPr/>
          </p:nvSpPr>
          <p:spPr>
            <a:xfrm>
              <a:off x="305606" y="3390231"/>
              <a:ext cx="1007798" cy="523220"/>
            </a:xfrm>
            <a:prstGeom prst="rect">
              <a:avLst/>
            </a:prstGeom>
            <a:noFill/>
          </p:spPr>
          <p:txBody>
            <a:bodyPr wrap="square" rtlCol="0">
              <a:spAutoFit/>
            </a:bodyPr>
            <a:lstStyle/>
            <a:p>
              <a:pPr marL="457200" indent="-457200"/>
              <a:r>
                <a:rPr lang="en-US" sz="2800" dirty="0">
                  <a:solidFill>
                    <a:srgbClr val="FF0000"/>
                  </a:solidFill>
                  <a:latin typeface="Verdana" panose="020B0604030504040204" pitchFamily="34" charset="0"/>
                  <a:ea typeface="Verdana" panose="020B0604030504040204" pitchFamily="34" charset="0"/>
                  <a:cs typeface="Verdana" panose="020B0604030504040204" pitchFamily="34" charset="0"/>
                </a:rPr>
                <a:t>0.4</a:t>
              </a:r>
            </a:p>
          </p:txBody>
        </p:sp>
      </p:grpSp>
      <p:grpSp>
        <p:nvGrpSpPr>
          <p:cNvPr id="6" name="Group 5">
            <a:extLst>
              <a:ext uri="{FF2B5EF4-FFF2-40B4-BE49-F238E27FC236}">
                <a16:creationId xmlns:a16="http://schemas.microsoft.com/office/drawing/2014/main" id="{24795653-A5EF-49EF-8BB6-8F4BDFC19637}"/>
              </a:ext>
            </a:extLst>
          </p:cNvPr>
          <p:cNvGrpSpPr/>
          <p:nvPr/>
        </p:nvGrpSpPr>
        <p:grpSpPr>
          <a:xfrm>
            <a:off x="1325826" y="2238349"/>
            <a:ext cx="2079595" cy="773533"/>
            <a:chOff x="1325826" y="2238349"/>
            <a:chExt cx="2079595" cy="773533"/>
          </a:xfrm>
        </p:grpSpPr>
        <p:sp>
          <p:nvSpPr>
            <p:cNvPr id="34" name="Left Brace 33">
              <a:extLst>
                <a:ext uri="{FF2B5EF4-FFF2-40B4-BE49-F238E27FC236}">
                  <a16:creationId xmlns:a16="http://schemas.microsoft.com/office/drawing/2014/main" id="{83C696DD-D029-494F-803A-BC671CFCC18C}"/>
                </a:ext>
              </a:extLst>
            </p:cNvPr>
            <p:cNvSpPr/>
            <p:nvPr/>
          </p:nvSpPr>
          <p:spPr>
            <a:xfrm rot="5400000">
              <a:off x="2232361" y="1838821"/>
              <a:ext cx="266526" cy="2079595"/>
            </a:xfrm>
            <a:prstGeom prst="leftBrace">
              <a:avLst/>
            </a:prstGeom>
            <a:ln w="12700">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35" name="TextBox 34">
              <a:extLst>
                <a:ext uri="{FF2B5EF4-FFF2-40B4-BE49-F238E27FC236}">
                  <a16:creationId xmlns:a16="http://schemas.microsoft.com/office/drawing/2014/main" id="{15787D41-F55A-984C-971B-F91442FCD07A}"/>
                </a:ext>
              </a:extLst>
            </p:cNvPr>
            <p:cNvSpPr txBox="1"/>
            <p:nvPr/>
          </p:nvSpPr>
          <p:spPr>
            <a:xfrm>
              <a:off x="1971709" y="2238349"/>
              <a:ext cx="1007798" cy="523220"/>
            </a:xfrm>
            <a:prstGeom prst="rect">
              <a:avLst/>
            </a:prstGeom>
            <a:noFill/>
          </p:spPr>
          <p:txBody>
            <a:bodyPr wrap="square" rtlCol="0">
              <a:spAutoFit/>
            </a:bodyPr>
            <a:lstStyle/>
            <a:p>
              <a:pPr marL="457200" indent="-457200"/>
              <a:r>
                <a:rPr lang="en-US" sz="2800" dirty="0">
                  <a:solidFill>
                    <a:srgbClr val="00B050"/>
                  </a:solidFill>
                  <a:latin typeface="Verdana" panose="020B0604030504040204" pitchFamily="34" charset="0"/>
                  <a:ea typeface="Verdana" panose="020B0604030504040204" pitchFamily="34" charset="0"/>
                  <a:cs typeface="Verdana" panose="020B0604030504040204" pitchFamily="34" charset="0"/>
                </a:rPr>
                <a:t>0.7</a:t>
              </a:r>
            </a:p>
          </p:txBody>
        </p:sp>
      </p:grpSp>
      <p:graphicFrame>
        <p:nvGraphicFramePr>
          <p:cNvPr id="38" name="Table 37">
            <a:extLst>
              <a:ext uri="{FF2B5EF4-FFF2-40B4-BE49-F238E27FC236}">
                <a16:creationId xmlns:a16="http://schemas.microsoft.com/office/drawing/2014/main" id="{BABE2E45-B2ED-3145-9F74-6887655E9C21}"/>
              </a:ext>
            </a:extLst>
          </p:cNvPr>
          <p:cNvGraphicFramePr>
            <a:graphicFrameLocks noGrp="1"/>
          </p:cNvGraphicFramePr>
          <p:nvPr/>
        </p:nvGraphicFramePr>
        <p:xfrm>
          <a:off x="1325826" y="3051878"/>
          <a:ext cx="3017520" cy="3017520"/>
        </p:xfrm>
        <a:graphic>
          <a:graphicData uri="http://schemas.openxmlformats.org/drawingml/2006/table">
            <a:tbl>
              <a:tblPr firstRow="1" firstCol="1" bandRow="1">
                <a:tableStyleId>{5940675A-B579-460E-94D1-54222C63F5DA}</a:tableStyleId>
              </a:tblPr>
              <a:tblGrid>
                <a:gridCol w="301752">
                  <a:extLst>
                    <a:ext uri="{9D8B030D-6E8A-4147-A177-3AD203B41FA5}">
                      <a16:colId xmlns:a16="http://schemas.microsoft.com/office/drawing/2014/main" val="2034827705"/>
                    </a:ext>
                  </a:extLst>
                </a:gridCol>
                <a:gridCol w="301752">
                  <a:extLst>
                    <a:ext uri="{9D8B030D-6E8A-4147-A177-3AD203B41FA5}">
                      <a16:colId xmlns:a16="http://schemas.microsoft.com/office/drawing/2014/main" val="83666124"/>
                    </a:ext>
                  </a:extLst>
                </a:gridCol>
                <a:gridCol w="301752">
                  <a:extLst>
                    <a:ext uri="{9D8B030D-6E8A-4147-A177-3AD203B41FA5}">
                      <a16:colId xmlns:a16="http://schemas.microsoft.com/office/drawing/2014/main" val="3810704384"/>
                    </a:ext>
                  </a:extLst>
                </a:gridCol>
                <a:gridCol w="301752">
                  <a:extLst>
                    <a:ext uri="{9D8B030D-6E8A-4147-A177-3AD203B41FA5}">
                      <a16:colId xmlns:a16="http://schemas.microsoft.com/office/drawing/2014/main" val="1177254697"/>
                    </a:ext>
                  </a:extLst>
                </a:gridCol>
                <a:gridCol w="301752">
                  <a:extLst>
                    <a:ext uri="{9D8B030D-6E8A-4147-A177-3AD203B41FA5}">
                      <a16:colId xmlns:a16="http://schemas.microsoft.com/office/drawing/2014/main" val="4206708758"/>
                    </a:ext>
                  </a:extLst>
                </a:gridCol>
                <a:gridCol w="301752">
                  <a:extLst>
                    <a:ext uri="{9D8B030D-6E8A-4147-A177-3AD203B41FA5}">
                      <a16:colId xmlns:a16="http://schemas.microsoft.com/office/drawing/2014/main" val="1841605598"/>
                    </a:ext>
                  </a:extLst>
                </a:gridCol>
                <a:gridCol w="301752">
                  <a:extLst>
                    <a:ext uri="{9D8B030D-6E8A-4147-A177-3AD203B41FA5}">
                      <a16:colId xmlns:a16="http://schemas.microsoft.com/office/drawing/2014/main" val="1193826373"/>
                    </a:ext>
                  </a:extLst>
                </a:gridCol>
                <a:gridCol w="301752">
                  <a:extLst>
                    <a:ext uri="{9D8B030D-6E8A-4147-A177-3AD203B41FA5}">
                      <a16:colId xmlns:a16="http://schemas.microsoft.com/office/drawing/2014/main" val="3332919804"/>
                    </a:ext>
                  </a:extLst>
                </a:gridCol>
                <a:gridCol w="301752">
                  <a:extLst>
                    <a:ext uri="{9D8B030D-6E8A-4147-A177-3AD203B41FA5}">
                      <a16:colId xmlns:a16="http://schemas.microsoft.com/office/drawing/2014/main" val="3111746161"/>
                    </a:ext>
                  </a:extLst>
                </a:gridCol>
                <a:gridCol w="301752">
                  <a:extLst>
                    <a:ext uri="{9D8B030D-6E8A-4147-A177-3AD203B41FA5}">
                      <a16:colId xmlns:a16="http://schemas.microsoft.com/office/drawing/2014/main" val="928853865"/>
                    </a:ext>
                  </a:extLst>
                </a:gridCol>
              </a:tblGrid>
              <a:tr h="301752">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120268837"/>
                  </a:ext>
                </a:extLst>
              </a:tr>
              <a:tr h="301752">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1369314424"/>
                  </a:ext>
                </a:extLst>
              </a:tr>
              <a:tr h="301752">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1831812324"/>
                  </a:ext>
                </a:extLst>
              </a:tr>
              <a:tr h="301752">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3384747506"/>
                  </a:ext>
                </a:extLst>
              </a:tr>
              <a:tr h="301752">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3993760576"/>
                  </a:ext>
                </a:extLst>
              </a:tr>
              <a:tr h="301752">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307340128"/>
                  </a:ext>
                </a:extLst>
              </a:tr>
              <a:tr h="301752">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3910087852"/>
                  </a:ext>
                </a:extLst>
              </a:tr>
              <a:tr h="301752">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728754801"/>
                  </a:ext>
                </a:extLst>
              </a:tr>
              <a:tr h="301752">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2351588474"/>
                  </a:ext>
                </a:extLst>
              </a:tr>
              <a:tr h="301752">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1537509373"/>
                  </a:ext>
                </a:extLst>
              </a:tr>
            </a:tbl>
          </a:graphicData>
        </a:graphic>
      </p:graphicFrame>
      <p:sp>
        <p:nvSpPr>
          <p:cNvPr id="18" name="TextBox 17">
            <a:extLst>
              <a:ext uri="{FF2B5EF4-FFF2-40B4-BE49-F238E27FC236}">
                <a16:creationId xmlns:a16="http://schemas.microsoft.com/office/drawing/2014/main" id="{74115D4B-6EE0-4D5B-A122-8F5B3FCBC144}"/>
              </a:ext>
            </a:extLst>
          </p:cNvPr>
          <p:cNvSpPr txBox="1"/>
          <p:nvPr/>
        </p:nvSpPr>
        <p:spPr>
          <a:xfrm>
            <a:off x="346009" y="980559"/>
            <a:ext cx="8035077" cy="707886"/>
          </a:xfrm>
          <a:prstGeom prst="rect">
            <a:avLst/>
          </a:prstGeom>
          <a:noFill/>
        </p:spPr>
        <p:txBody>
          <a:bodyPr wrap="square" rtlCol="0">
            <a:spAutoFit/>
          </a:bodyPr>
          <a:lstStyle/>
          <a:p>
            <a:pPr marL="457200" indent="-457200"/>
            <a:r>
              <a:rPr lang="en-US" sz="2000" dirty="0">
                <a:latin typeface="Verdana" panose="020B0604030504040204" pitchFamily="34" charset="0"/>
                <a:ea typeface="Verdana" panose="020B0604030504040204" pitchFamily="34" charset="0"/>
                <a:cs typeface="Verdana" panose="020B0604030504040204" pitchFamily="34" charset="0"/>
              </a:rPr>
              <a:t>Let the big square equal one whole. Copy each expression.</a:t>
            </a:r>
          </a:p>
          <a:p>
            <a:pPr marL="457200" indent="-457200"/>
            <a:r>
              <a:rPr lang="en-US" sz="2000" dirty="0">
                <a:latin typeface="Verdana" panose="020B0604030504040204" pitchFamily="34" charset="0"/>
                <a:ea typeface="Verdana" panose="020B0604030504040204" pitchFamily="34" charset="0"/>
                <a:cs typeface="Verdana" panose="020B0604030504040204" pitchFamily="34" charset="0"/>
              </a:rPr>
              <a:t>Use an </a:t>
            </a:r>
            <a:r>
              <a:rPr lang="en-US" sz="2000" b="1" dirty="0">
                <a:latin typeface="Verdana" panose="020B0604030504040204" pitchFamily="34" charset="0"/>
                <a:ea typeface="Verdana" panose="020B0604030504040204" pitchFamily="34" charset="0"/>
                <a:cs typeface="Verdana" panose="020B0604030504040204" pitchFamily="34" charset="0"/>
              </a:rPr>
              <a:t>area model </a:t>
            </a:r>
            <a:r>
              <a:rPr lang="en-US" sz="2000" dirty="0">
                <a:latin typeface="Verdana" panose="020B0604030504040204" pitchFamily="34" charset="0"/>
                <a:ea typeface="Verdana" panose="020B0604030504040204" pitchFamily="34" charset="0"/>
                <a:cs typeface="Verdana" panose="020B0604030504040204" pitchFamily="34" charset="0"/>
              </a:rPr>
              <a:t>to find each product.</a:t>
            </a:r>
          </a:p>
        </p:txBody>
      </p:sp>
      <p:sp>
        <p:nvSpPr>
          <p:cNvPr id="238" name="TextBox 237">
            <a:extLst>
              <a:ext uri="{FF2B5EF4-FFF2-40B4-BE49-F238E27FC236}">
                <a16:creationId xmlns:a16="http://schemas.microsoft.com/office/drawing/2014/main" id="{E8A35652-7226-9F42-BE23-5562D61EB7D3}"/>
              </a:ext>
            </a:extLst>
          </p:cNvPr>
          <p:cNvSpPr txBox="1"/>
          <p:nvPr/>
        </p:nvSpPr>
        <p:spPr>
          <a:xfrm>
            <a:off x="2099326" y="3257278"/>
            <a:ext cx="1229824" cy="523220"/>
          </a:xfrm>
          <a:prstGeom prst="rect">
            <a:avLst/>
          </a:prstGeom>
          <a:noFill/>
          <a:ln>
            <a:noFill/>
          </a:ln>
        </p:spPr>
        <p:txBody>
          <a:bodyPr wrap="square" rtlCol="0">
            <a:spAutoFit/>
          </a:bodyPr>
          <a:lstStyle/>
          <a:p>
            <a:pPr marL="457200" indent="-457200"/>
            <a:r>
              <a:rPr lang="en-US" sz="2800" dirty="0">
                <a:solidFill>
                  <a:srgbClr val="8000FF"/>
                </a:solidFill>
                <a:latin typeface="Verdana" panose="020B0604030504040204" pitchFamily="34" charset="0"/>
                <a:ea typeface="Verdana" panose="020B0604030504040204" pitchFamily="34" charset="0"/>
                <a:cs typeface="Verdana" panose="020B0604030504040204" pitchFamily="34" charset="0"/>
              </a:rPr>
              <a:t>0.28</a:t>
            </a:r>
            <a:endParaRPr lang="en-US" sz="2800" u="sng" dirty="0">
              <a:solidFill>
                <a:srgbClr val="8000FF"/>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a:extLst>
              <a:ext uri="{FF2B5EF4-FFF2-40B4-BE49-F238E27FC236}">
                <a16:creationId xmlns:a16="http://schemas.microsoft.com/office/drawing/2014/main" id="{E9312490-7B8F-4598-BBBB-0EC1D128EC6F}"/>
              </a:ext>
            </a:extLst>
          </p:cNvPr>
          <p:cNvSpPr txBox="1"/>
          <p:nvPr/>
        </p:nvSpPr>
        <p:spPr>
          <a:xfrm>
            <a:off x="2772286" y="1734055"/>
            <a:ext cx="1268398" cy="400110"/>
          </a:xfrm>
          <a:prstGeom prst="rect">
            <a:avLst/>
          </a:prstGeom>
          <a:noFill/>
          <a:ln>
            <a:noFill/>
          </a:ln>
        </p:spPr>
        <p:txBody>
          <a:bodyPr wrap="square" rtlCol="0">
            <a:spAutoFit/>
          </a:bodyPr>
          <a:lstStyle/>
          <a:p>
            <a:pPr marL="457200" indent="-457200"/>
            <a:r>
              <a:rPr lang="en-US" sz="2000" dirty="0">
                <a:solidFill>
                  <a:srgbClr val="8000FF"/>
                </a:solidFill>
                <a:latin typeface="Verdana" panose="020B0604030504040204" pitchFamily="34" charset="0"/>
                <a:ea typeface="Verdana" panose="020B0604030504040204" pitchFamily="34" charset="0"/>
                <a:cs typeface="Verdana" panose="020B0604030504040204" pitchFamily="34" charset="0"/>
              </a:rPr>
              <a:t>= 0.28</a:t>
            </a:r>
            <a:endParaRPr lang="en-US" sz="2000" u="sng" dirty="0">
              <a:solidFill>
                <a:srgbClr val="8000FF"/>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TextBox 19">
            <a:extLst>
              <a:ext uri="{FF2B5EF4-FFF2-40B4-BE49-F238E27FC236}">
                <a16:creationId xmlns:a16="http://schemas.microsoft.com/office/drawing/2014/main" id="{C0CEB591-A330-44D7-B5BC-BC62A2169202}"/>
              </a:ext>
            </a:extLst>
          </p:cNvPr>
          <p:cNvSpPr txBox="1"/>
          <p:nvPr/>
        </p:nvSpPr>
        <p:spPr>
          <a:xfrm>
            <a:off x="5871295" y="1717713"/>
            <a:ext cx="1530533" cy="400110"/>
          </a:xfrm>
          <a:prstGeom prst="rect">
            <a:avLst/>
          </a:prstGeom>
          <a:noFill/>
        </p:spPr>
        <p:txBody>
          <a:bodyPr wrap="square" rtlCol="0">
            <a:spAutoFit/>
          </a:bodyPr>
          <a:lstStyle/>
          <a:p>
            <a:pPr marL="457200" indent="-457200"/>
            <a:r>
              <a:rPr lang="en-US" sz="2000" dirty="0">
                <a:solidFill>
                  <a:srgbClr val="3333FF"/>
                </a:solidFill>
                <a:latin typeface="Verdana" panose="020B0604030504040204" pitchFamily="34" charset="0"/>
                <a:ea typeface="Verdana" panose="020B0604030504040204" pitchFamily="34" charset="0"/>
                <a:cs typeface="Verdana" panose="020B0604030504040204" pitchFamily="34" charset="0"/>
              </a:rPr>
              <a:t>(0.1)(0.9)</a:t>
            </a:r>
          </a:p>
        </p:txBody>
      </p:sp>
      <p:grpSp>
        <p:nvGrpSpPr>
          <p:cNvPr id="8" name="Group 7">
            <a:extLst>
              <a:ext uri="{FF2B5EF4-FFF2-40B4-BE49-F238E27FC236}">
                <a16:creationId xmlns:a16="http://schemas.microsoft.com/office/drawing/2014/main" id="{ACE0E68D-A134-4DE8-8DA9-142C9FB8DA3B}"/>
              </a:ext>
            </a:extLst>
          </p:cNvPr>
          <p:cNvGrpSpPr/>
          <p:nvPr/>
        </p:nvGrpSpPr>
        <p:grpSpPr>
          <a:xfrm>
            <a:off x="4593826" y="2872802"/>
            <a:ext cx="957628" cy="523220"/>
            <a:chOff x="4621730" y="2901677"/>
            <a:chExt cx="957628" cy="523220"/>
          </a:xfrm>
        </p:grpSpPr>
        <p:sp>
          <p:nvSpPr>
            <p:cNvPr id="22" name="Left Brace 21">
              <a:extLst>
                <a:ext uri="{FF2B5EF4-FFF2-40B4-BE49-F238E27FC236}">
                  <a16:creationId xmlns:a16="http://schemas.microsoft.com/office/drawing/2014/main" id="{C985D016-BD27-4375-9B74-5E57D00CB844}"/>
                </a:ext>
              </a:extLst>
            </p:cNvPr>
            <p:cNvSpPr/>
            <p:nvPr/>
          </p:nvSpPr>
          <p:spPr>
            <a:xfrm>
              <a:off x="5380709" y="3070054"/>
              <a:ext cx="198649" cy="274320"/>
            </a:xfrm>
            <a:prstGeom prst="leftBrac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23" name="TextBox 22">
              <a:extLst>
                <a:ext uri="{FF2B5EF4-FFF2-40B4-BE49-F238E27FC236}">
                  <a16:creationId xmlns:a16="http://schemas.microsoft.com/office/drawing/2014/main" id="{DD5432F0-829E-4266-B487-C8B86E0B9451}"/>
                </a:ext>
              </a:extLst>
            </p:cNvPr>
            <p:cNvSpPr txBox="1"/>
            <p:nvPr/>
          </p:nvSpPr>
          <p:spPr>
            <a:xfrm>
              <a:off x="4621730" y="2901677"/>
              <a:ext cx="832678" cy="523220"/>
            </a:xfrm>
            <a:prstGeom prst="rect">
              <a:avLst/>
            </a:prstGeom>
            <a:noFill/>
          </p:spPr>
          <p:txBody>
            <a:bodyPr wrap="square" rtlCol="0">
              <a:spAutoFit/>
            </a:bodyPr>
            <a:lstStyle/>
            <a:p>
              <a:pPr marL="457200" indent="-457200"/>
              <a:r>
                <a:rPr lang="en-US" sz="2800" dirty="0">
                  <a:solidFill>
                    <a:srgbClr val="FF0000"/>
                  </a:solidFill>
                  <a:latin typeface="Verdana" panose="020B0604030504040204" pitchFamily="34" charset="0"/>
                  <a:ea typeface="Verdana" panose="020B0604030504040204" pitchFamily="34" charset="0"/>
                  <a:cs typeface="Verdana" panose="020B0604030504040204" pitchFamily="34" charset="0"/>
                </a:rPr>
                <a:t>0.1</a:t>
              </a:r>
            </a:p>
          </p:txBody>
        </p:sp>
      </p:grpSp>
      <p:grpSp>
        <p:nvGrpSpPr>
          <p:cNvPr id="5" name="Group 4">
            <a:extLst>
              <a:ext uri="{FF2B5EF4-FFF2-40B4-BE49-F238E27FC236}">
                <a16:creationId xmlns:a16="http://schemas.microsoft.com/office/drawing/2014/main" id="{98CBABE8-0EF5-45E8-8411-6EAA97D6DCF7}"/>
              </a:ext>
            </a:extLst>
          </p:cNvPr>
          <p:cNvGrpSpPr/>
          <p:nvPr/>
        </p:nvGrpSpPr>
        <p:grpSpPr>
          <a:xfrm>
            <a:off x="5637886" y="2214795"/>
            <a:ext cx="2743200" cy="759296"/>
            <a:chOff x="5637886" y="2214795"/>
            <a:chExt cx="2743200" cy="759296"/>
          </a:xfrm>
        </p:grpSpPr>
        <p:sp>
          <p:nvSpPr>
            <p:cNvPr id="24" name="Left Brace 23">
              <a:extLst>
                <a:ext uri="{FF2B5EF4-FFF2-40B4-BE49-F238E27FC236}">
                  <a16:creationId xmlns:a16="http://schemas.microsoft.com/office/drawing/2014/main" id="{28385629-DFC5-4688-B532-27447EF0E6C0}"/>
                </a:ext>
              </a:extLst>
            </p:cNvPr>
            <p:cNvSpPr/>
            <p:nvPr/>
          </p:nvSpPr>
          <p:spPr>
            <a:xfrm rot="5400000">
              <a:off x="6876222" y="1469228"/>
              <a:ext cx="266527" cy="2743200"/>
            </a:xfrm>
            <a:prstGeom prst="leftBrace">
              <a:avLst/>
            </a:prstGeom>
            <a:ln w="12700">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25" name="TextBox 24">
              <a:extLst>
                <a:ext uri="{FF2B5EF4-FFF2-40B4-BE49-F238E27FC236}">
                  <a16:creationId xmlns:a16="http://schemas.microsoft.com/office/drawing/2014/main" id="{C1E83B1C-9EBB-43A9-A00A-8BB345211741}"/>
                </a:ext>
              </a:extLst>
            </p:cNvPr>
            <p:cNvSpPr txBox="1"/>
            <p:nvPr/>
          </p:nvSpPr>
          <p:spPr>
            <a:xfrm>
              <a:off x="6594665" y="2214795"/>
              <a:ext cx="1007798" cy="523220"/>
            </a:xfrm>
            <a:prstGeom prst="rect">
              <a:avLst/>
            </a:prstGeom>
            <a:noFill/>
          </p:spPr>
          <p:txBody>
            <a:bodyPr wrap="square" rtlCol="0">
              <a:spAutoFit/>
            </a:bodyPr>
            <a:lstStyle/>
            <a:p>
              <a:pPr marL="457200" indent="-457200"/>
              <a:r>
                <a:rPr lang="en-US" sz="2800" dirty="0">
                  <a:solidFill>
                    <a:srgbClr val="00B050"/>
                  </a:solidFill>
                  <a:latin typeface="Verdana" panose="020B0604030504040204" pitchFamily="34" charset="0"/>
                  <a:ea typeface="Verdana" panose="020B0604030504040204" pitchFamily="34" charset="0"/>
                  <a:cs typeface="Verdana" panose="020B0604030504040204" pitchFamily="34" charset="0"/>
                </a:rPr>
                <a:t>0.9</a:t>
              </a:r>
            </a:p>
          </p:txBody>
        </p:sp>
      </p:grpSp>
      <p:graphicFrame>
        <p:nvGraphicFramePr>
          <p:cNvPr id="26" name="Table 25">
            <a:extLst>
              <a:ext uri="{FF2B5EF4-FFF2-40B4-BE49-F238E27FC236}">
                <a16:creationId xmlns:a16="http://schemas.microsoft.com/office/drawing/2014/main" id="{AABDA4DE-68DB-415A-9417-BD644189CC47}"/>
              </a:ext>
            </a:extLst>
          </p:cNvPr>
          <p:cNvGraphicFramePr>
            <a:graphicFrameLocks noGrp="1"/>
          </p:cNvGraphicFramePr>
          <p:nvPr/>
        </p:nvGraphicFramePr>
        <p:xfrm>
          <a:off x="5637886" y="3028324"/>
          <a:ext cx="3017520" cy="3017520"/>
        </p:xfrm>
        <a:graphic>
          <a:graphicData uri="http://schemas.openxmlformats.org/drawingml/2006/table">
            <a:tbl>
              <a:tblPr firstRow="1" firstCol="1" bandRow="1">
                <a:tableStyleId>{5940675A-B579-460E-94D1-54222C63F5DA}</a:tableStyleId>
              </a:tblPr>
              <a:tblGrid>
                <a:gridCol w="301752">
                  <a:extLst>
                    <a:ext uri="{9D8B030D-6E8A-4147-A177-3AD203B41FA5}">
                      <a16:colId xmlns:a16="http://schemas.microsoft.com/office/drawing/2014/main" val="2034827705"/>
                    </a:ext>
                  </a:extLst>
                </a:gridCol>
                <a:gridCol w="301752">
                  <a:extLst>
                    <a:ext uri="{9D8B030D-6E8A-4147-A177-3AD203B41FA5}">
                      <a16:colId xmlns:a16="http://schemas.microsoft.com/office/drawing/2014/main" val="83666124"/>
                    </a:ext>
                  </a:extLst>
                </a:gridCol>
                <a:gridCol w="301752">
                  <a:extLst>
                    <a:ext uri="{9D8B030D-6E8A-4147-A177-3AD203B41FA5}">
                      <a16:colId xmlns:a16="http://schemas.microsoft.com/office/drawing/2014/main" val="3810704384"/>
                    </a:ext>
                  </a:extLst>
                </a:gridCol>
                <a:gridCol w="301752">
                  <a:extLst>
                    <a:ext uri="{9D8B030D-6E8A-4147-A177-3AD203B41FA5}">
                      <a16:colId xmlns:a16="http://schemas.microsoft.com/office/drawing/2014/main" val="1177254697"/>
                    </a:ext>
                  </a:extLst>
                </a:gridCol>
                <a:gridCol w="301752">
                  <a:extLst>
                    <a:ext uri="{9D8B030D-6E8A-4147-A177-3AD203B41FA5}">
                      <a16:colId xmlns:a16="http://schemas.microsoft.com/office/drawing/2014/main" val="4206708758"/>
                    </a:ext>
                  </a:extLst>
                </a:gridCol>
                <a:gridCol w="301752">
                  <a:extLst>
                    <a:ext uri="{9D8B030D-6E8A-4147-A177-3AD203B41FA5}">
                      <a16:colId xmlns:a16="http://schemas.microsoft.com/office/drawing/2014/main" val="1841605598"/>
                    </a:ext>
                  </a:extLst>
                </a:gridCol>
                <a:gridCol w="301752">
                  <a:extLst>
                    <a:ext uri="{9D8B030D-6E8A-4147-A177-3AD203B41FA5}">
                      <a16:colId xmlns:a16="http://schemas.microsoft.com/office/drawing/2014/main" val="1193826373"/>
                    </a:ext>
                  </a:extLst>
                </a:gridCol>
                <a:gridCol w="301752">
                  <a:extLst>
                    <a:ext uri="{9D8B030D-6E8A-4147-A177-3AD203B41FA5}">
                      <a16:colId xmlns:a16="http://schemas.microsoft.com/office/drawing/2014/main" val="3332919804"/>
                    </a:ext>
                  </a:extLst>
                </a:gridCol>
                <a:gridCol w="301752">
                  <a:extLst>
                    <a:ext uri="{9D8B030D-6E8A-4147-A177-3AD203B41FA5}">
                      <a16:colId xmlns:a16="http://schemas.microsoft.com/office/drawing/2014/main" val="3111746161"/>
                    </a:ext>
                  </a:extLst>
                </a:gridCol>
                <a:gridCol w="301752">
                  <a:extLst>
                    <a:ext uri="{9D8B030D-6E8A-4147-A177-3AD203B41FA5}">
                      <a16:colId xmlns:a16="http://schemas.microsoft.com/office/drawing/2014/main" val="928853865"/>
                    </a:ext>
                  </a:extLst>
                </a:gridCol>
              </a:tblGrid>
              <a:tr h="301752">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extLst>
                  <a:ext uri="{0D108BD9-81ED-4DB2-BD59-A6C34878D82A}">
                    <a16:rowId xmlns:a16="http://schemas.microsoft.com/office/drawing/2014/main" val="120268837"/>
                  </a:ext>
                </a:extLst>
              </a:tr>
              <a:tr h="301752">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1369314424"/>
                  </a:ext>
                </a:extLst>
              </a:tr>
              <a:tr h="301752">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1831812324"/>
                  </a:ext>
                </a:extLst>
              </a:tr>
              <a:tr h="301752">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3384747506"/>
                  </a:ext>
                </a:extLst>
              </a:tr>
              <a:tr h="301752">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3993760576"/>
                  </a:ext>
                </a:extLst>
              </a:tr>
              <a:tr h="301752">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307340128"/>
                  </a:ext>
                </a:extLst>
              </a:tr>
              <a:tr h="301752">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3910087852"/>
                  </a:ext>
                </a:extLst>
              </a:tr>
              <a:tr h="301752">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728754801"/>
                  </a:ext>
                </a:extLst>
              </a:tr>
              <a:tr h="301752">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2351588474"/>
                  </a:ext>
                </a:extLst>
              </a:tr>
              <a:tr h="301752">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1537509373"/>
                  </a:ext>
                </a:extLst>
              </a:tr>
            </a:tbl>
          </a:graphicData>
        </a:graphic>
      </p:graphicFrame>
      <p:sp>
        <p:nvSpPr>
          <p:cNvPr id="27" name="TextBox 26">
            <a:extLst>
              <a:ext uri="{FF2B5EF4-FFF2-40B4-BE49-F238E27FC236}">
                <a16:creationId xmlns:a16="http://schemas.microsoft.com/office/drawing/2014/main" id="{E7F31DE2-8F7B-4D81-B758-05A503F33D87}"/>
              </a:ext>
            </a:extLst>
          </p:cNvPr>
          <p:cNvSpPr txBox="1"/>
          <p:nvPr/>
        </p:nvSpPr>
        <p:spPr>
          <a:xfrm>
            <a:off x="6793886" y="2905780"/>
            <a:ext cx="1451850" cy="523220"/>
          </a:xfrm>
          <a:prstGeom prst="rect">
            <a:avLst/>
          </a:prstGeom>
          <a:noFill/>
          <a:ln>
            <a:noFill/>
          </a:ln>
        </p:spPr>
        <p:txBody>
          <a:bodyPr wrap="square" rtlCol="0">
            <a:spAutoFit/>
          </a:bodyPr>
          <a:lstStyle/>
          <a:p>
            <a:pPr marL="457200" indent="-457200"/>
            <a:r>
              <a:rPr lang="en-US" sz="2800" dirty="0">
                <a:solidFill>
                  <a:srgbClr val="8000FF"/>
                </a:solidFill>
                <a:latin typeface="Verdana" panose="020B0604030504040204" pitchFamily="34" charset="0"/>
                <a:ea typeface="Verdana" panose="020B0604030504040204" pitchFamily="34" charset="0"/>
                <a:cs typeface="Verdana" panose="020B0604030504040204" pitchFamily="34" charset="0"/>
              </a:rPr>
              <a:t>0.09</a:t>
            </a:r>
            <a:endParaRPr lang="en-US" sz="2800" u="sng" dirty="0">
              <a:solidFill>
                <a:srgbClr val="8000FF"/>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TextBox 27">
            <a:extLst>
              <a:ext uri="{FF2B5EF4-FFF2-40B4-BE49-F238E27FC236}">
                <a16:creationId xmlns:a16="http://schemas.microsoft.com/office/drawing/2014/main" id="{A0CC06F3-29ED-4FF6-BF39-56E65E3B8441}"/>
              </a:ext>
            </a:extLst>
          </p:cNvPr>
          <p:cNvSpPr txBox="1"/>
          <p:nvPr/>
        </p:nvSpPr>
        <p:spPr>
          <a:xfrm>
            <a:off x="7243644" y="1710501"/>
            <a:ext cx="1135145" cy="400110"/>
          </a:xfrm>
          <a:prstGeom prst="rect">
            <a:avLst/>
          </a:prstGeom>
          <a:noFill/>
          <a:ln>
            <a:noFill/>
          </a:ln>
        </p:spPr>
        <p:txBody>
          <a:bodyPr wrap="square" rtlCol="0">
            <a:spAutoFit/>
          </a:bodyPr>
          <a:lstStyle/>
          <a:p>
            <a:pPr marL="457200" indent="-457200"/>
            <a:r>
              <a:rPr lang="en-US" sz="2000" dirty="0">
                <a:solidFill>
                  <a:srgbClr val="8000FF"/>
                </a:solidFill>
                <a:latin typeface="Verdana" panose="020B0604030504040204" pitchFamily="34" charset="0"/>
                <a:ea typeface="Verdana" panose="020B0604030504040204" pitchFamily="34" charset="0"/>
                <a:cs typeface="Verdana" panose="020B0604030504040204" pitchFamily="34" charset="0"/>
              </a:rPr>
              <a:t>= 0.09</a:t>
            </a:r>
            <a:endParaRPr lang="en-US" sz="2000" u="sng" dirty="0">
              <a:solidFill>
                <a:srgbClr val="8000FF"/>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1" name="Table 30">
            <a:extLst>
              <a:ext uri="{FF2B5EF4-FFF2-40B4-BE49-F238E27FC236}">
                <a16:creationId xmlns:a16="http://schemas.microsoft.com/office/drawing/2014/main" id="{691BC8D0-B179-46F9-B6FB-578F163656E8}"/>
              </a:ext>
            </a:extLst>
          </p:cNvPr>
          <p:cNvGraphicFramePr>
            <a:graphicFrameLocks noGrp="1"/>
          </p:cNvGraphicFramePr>
          <p:nvPr/>
        </p:nvGraphicFramePr>
        <p:xfrm>
          <a:off x="1322778" y="3048830"/>
          <a:ext cx="3017520" cy="3017520"/>
        </p:xfrm>
        <a:graphic>
          <a:graphicData uri="http://schemas.openxmlformats.org/drawingml/2006/table">
            <a:tbl>
              <a:tblPr firstRow="1" firstCol="1" bandRow="1">
                <a:tableStyleId>{5940675A-B579-460E-94D1-54222C63F5DA}</a:tableStyleId>
              </a:tblPr>
              <a:tblGrid>
                <a:gridCol w="301752">
                  <a:extLst>
                    <a:ext uri="{9D8B030D-6E8A-4147-A177-3AD203B41FA5}">
                      <a16:colId xmlns:a16="http://schemas.microsoft.com/office/drawing/2014/main" val="2034827705"/>
                    </a:ext>
                  </a:extLst>
                </a:gridCol>
                <a:gridCol w="301752">
                  <a:extLst>
                    <a:ext uri="{9D8B030D-6E8A-4147-A177-3AD203B41FA5}">
                      <a16:colId xmlns:a16="http://schemas.microsoft.com/office/drawing/2014/main" val="83666124"/>
                    </a:ext>
                  </a:extLst>
                </a:gridCol>
                <a:gridCol w="301752">
                  <a:extLst>
                    <a:ext uri="{9D8B030D-6E8A-4147-A177-3AD203B41FA5}">
                      <a16:colId xmlns:a16="http://schemas.microsoft.com/office/drawing/2014/main" val="3810704384"/>
                    </a:ext>
                  </a:extLst>
                </a:gridCol>
                <a:gridCol w="301752">
                  <a:extLst>
                    <a:ext uri="{9D8B030D-6E8A-4147-A177-3AD203B41FA5}">
                      <a16:colId xmlns:a16="http://schemas.microsoft.com/office/drawing/2014/main" val="1177254697"/>
                    </a:ext>
                  </a:extLst>
                </a:gridCol>
                <a:gridCol w="301752">
                  <a:extLst>
                    <a:ext uri="{9D8B030D-6E8A-4147-A177-3AD203B41FA5}">
                      <a16:colId xmlns:a16="http://schemas.microsoft.com/office/drawing/2014/main" val="4206708758"/>
                    </a:ext>
                  </a:extLst>
                </a:gridCol>
                <a:gridCol w="301752">
                  <a:extLst>
                    <a:ext uri="{9D8B030D-6E8A-4147-A177-3AD203B41FA5}">
                      <a16:colId xmlns:a16="http://schemas.microsoft.com/office/drawing/2014/main" val="1841605598"/>
                    </a:ext>
                  </a:extLst>
                </a:gridCol>
                <a:gridCol w="301752">
                  <a:extLst>
                    <a:ext uri="{9D8B030D-6E8A-4147-A177-3AD203B41FA5}">
                      <a16:colId xmlns:a16="http://schemas.microsoft.com/office/drawing/2014/main" val="1193826373"/>
                    </a:ext>
                  </a:extLst>
                </a:gridCol>
                <a:gridCol w="301752">
                  <a:extLst>
                    <a:ext uri="{9D8B030D-6E8A-4147-A177-3AD203B41FA5}">
                      <a16:colId xmlns:a16="http://schemas.microsoft.com/office/drawing/2014/main" val="3332919804"/>
                    </a:ext>
                  </a:extLst>
                </a:gridCol>
                <a:gridCol w="301752">
                  <a:extLst>
                    <a:ext uri="{9D8B030D-6E8A-4147-A177-3AD203B41FA5}">
                      <a16:colId xmlns:a16="http://schemas.microsoft.com/office/drawing/2014/main" val="3111746161"/>
                    </a:ext>
                  </a:extLst>
                </a:gridCol>
                <a:gridCol w="301752">
                  <a:extLst>
                    <a:ext uri="{9D8B030D-6E8A-4147-A177-3AD203B41FA5}">
                      <a16:colId xmlns:a16="http://schemas.microsoft.com/office/drawing/2014/main" val="928853865"/>
                    </a:ext>
                  </a:extLst>
                </a:gridCol>
              </a:tblGrid>
              <a:tr h="301752">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120268837"/>
                  </a:ext>
                </a:extLst>
              </a:tr>
              <a:tr h="301752">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1369314424"/>
                  </a:ext>
                </a:extLst>
              </a:tr>
              <a:tr h="301752">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1831812324"/>
                  </a:ext>
                </a:extLst>
              </a:tr>
              <a:tr h="301752">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3384747506"/>
                  </a:ext>
                </a:extLst>
              </a:tr>
              <a:tr h="301752">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3993760576"/>
                  </a:ext>
                </a:extLst>
              </a:tr>
              <a:tr h="301752">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307340128"/>
                  </a:ext>
                </a:extLst>
              </a:tr>
              <a:tr h="301752">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3910087852"/>
                  </a:ext>
                </a:extLst>
              </a:tr>
              <a:tr h="301752">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728754801"/>
                  </a:ext>
                </a:extLst>
              </a:tr>
              <a:tr h="301752">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2351588474"/>
                  </a:ext>
                </a:extLst>
              </a:tr>
              <a:tr h="301752">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1537509373"/>
                  </a:ext>
                </a:extLst>
              </a:tr>
            </a:tbl>
          </a:graphicData>
        </a:graphic>
      </p:graphicFrame>
      <p:graphicFrame>
        <p:nvGraphicFramePr>
          <p:cNvPr id="33" name="Table 32">
            <a:extLst>
              <a:ext uri="{FF2B5EF4-FFF2-40B4-BE49-F238E27FC236}">
                <a16:creationId xmlns:a16="http://schemas.microsoft.com/office/drawing/2014/main" id="{DE08AAEB-FDB1-42FA-B4B7-1F9D1363044D}"/>
              </a:ext>
            </a:extLst>
          </p:cNvPr>
          <p:cNvGraphicFramePr>
            <a:graphicFrameLocks noGrp="1"/>
          </p:cNvGraphicFramePr>
          <p:nvPr>
            <p:extLst>
              <p:ext uri="{D42A27DB-BD31-4B8C-83A1-F6EECF244321}">
                <p14:modId xmlns:p14="http://schemas.microsoft.com/office/powerpoint/2010/main" val="3348320389"/>
              </p:ext>
            </p:extLst>
          </p:nvPr>
        </p:nvGraphicFramePr>
        <p:xfrm>
          <a:off x="5643982" y="3025276"/>
          <a:ext cx="3017520" cy="3017520"/>
        </p:xfrm>
        <a:graphic>
          <a:graphicData uri="http://schemas.openxmlformats.org/drawingml/2006/table">
            <a:tbl>
              <a:tblPr firstRow="1" firstCol="1" bandRow="1">
                <a:tableStyleId>{5940675A-B579-460E-94D1-54222C63F5DA}</a:tableStyleId>
              </a:tblPr>
              <a:tblGrid>
                <a:gridCol w="301752">
                  <a:extLst>
                    <a:ext uri="{9D8B030D-6E8A-4147-A177-3AD203B41FA5}">
                      <a16:colId xmlns:a16="http://schemas.microsoft.com/office/drawing/2014/main" val="2034827705"/>
                    </a:ext>
                  </a:extLst>
                </a:gridCol>
                <a:gridCol w="301752">
                  <a:extLst>
                    <a:ext uri="{9D8B030D-6E8A-4147-A177-3AD203B41FA5}">
                      <a16:colId xmlns:a16="http://schemas.microsoft.com/office/drawing/2014/main" val="83666124"/>
                    </a:ext>
                  </a:extLst>
                </a:gridCol>
                <a:gridCol w="301752">
                  <a:extLst>
                    <a:ext uri="{9D8B030D-6E8A-4147-A177-3AD203B41FA5}">
                      <a16:colId xmlns:a16="http://schemas.microsoft.com/office/drawing/2014/main" val="3810704384"/>
                    </a:ext>
                  </a:extLst>
                </a:gridCol>
                <a:gridCol w="301752">
                  <a:extLst>
                    <a:ext uri="{9D8B030D-6E8A-4147-A177-3AD203B41FA5}">
                      <a16:colId xmlns:a16="http://schemas.microsoft.com/office/drawing/2014/main" val="1177254697"/>
                    </a:ext>
                  </a:extLst>
                </a:gridCol>
                <a:gridCol w="301752">
                  <a:extLst>
                    <a:ext uri="{9D8B030D-6E8A-4147-A177-3AD203B41FA5}">
                      <a16:colId xmlns:a16="http://schemas.microsoft.com/office/drawing/2014/main" val="4206708758"/>
                    </a:ext>
                  </a:extLst>
                </a:gridCol>
                <a:gridCol w="301752">
                  <a:extLst>
                    <a:ext uri="{9D8B030D-6E8A-4147-A177-3AD203B41FA5}">
                      <a16:colId xmlns:a16="http://schemas.microsoft.com/office/drawing/2014/main" val="1841605598"/>
                    </a:ext>
                  </a:extLst>
                </a:gridCol>
                <a:gridCol w="301752">
                  <a:extLst>
                    <a:ext uri="{9D8B030D-6E8A-4147-A177-3AD203B41FA5}">
                      <a16:colId xmlns:a16="http://schemas.microsoft.com/office/drawing/2014/main" val="1193826373"/>
                    </a:ext>
                  </a:extLst>
                </a:gridCol>
                <a:gridCol w="301752">
                  <a:extLst>
                    <a:ext uri="{9D8B030D-6E8A-4147-A177-3AD203B41FA5}">
                      <a16:colId xmlns:a16="http://schemas.microsoft.com/office/drawing/2014/main" val="3332919804"/>
                    </a:ext>
                  </a:extLst>
                </a:gridCol>
                <a:gridCol w="301752">
                  <a:extLst>
                    <a:ext uri="{9D8B030D-6E8A-4147-A177-3AD203B41FA5}">
                      <a16:colId xmlns:a16="http://schemas.microsoft.com/office/drawing/2014/main" val="3111746161"/>
                    </a:ext>
                  </a:extLst>
                </a:gridCol>
                <a:gridCol w="301752">
                  <a:extLst>
                    <a:ext uri="{9D8B030D-6E8A-4147-A177-3AD203B41FA5}">
                      <a16:colId xmlns:a16="http://schemas.microsoft.com/office/drawing/2014/main" val="928853865"/>
                    </a:ext>
                  </a:extLst>
                </a:gridCol>
              </a:tblGrid>
              <a:tr h="301752">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extLst>
                  <a:ext uri="{0D108BD9-81ED-4DB2-BD59-A6C34878D82A}">
                    <a16:rowId xmlns:a16="http://schemas.microsoft.com/office/drawing/2014/main" val="120268837"/>
                  </a:ext>
                </a:extLst>
              </a:tr>
              <a:tr h="301752">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1369314424"/>
                  </a:ext>
                </a:extLst>
              </a:tr>
              <a:tr h="301752">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1831812324"/>
                  </a:ext>
                </a:extLst>
              </a:tr>
              <a:tr h="301752">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3384747506"/>
                  </a:ext>
                </a:extLst>
              </a:tr>
              <a:tr h="301752">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3993760576"/>
                  </a:ext>
                </a:extLst>
              </a:tr>
              <a:tr h="301752">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307340128"/>
                  </a:ext>
                </a:extLst>
              </a:tr>
              <a:tr h="301752">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3910087852"/>
                  </a:ext>
                </a:extLst>
              </a:tr>
              <a:tr h="301752">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728754801"/>
                  </a:ext>
                </a:extLst>
              </a:tr>
              <a:tr h="301752">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2351588474"/>
                  </a:ext>
                </a:extLst>
              </a:tr>
              <a:tr h="301752">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noFill/>
                  </a:tcPr>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tabLst>
                          <a:tab pos="2743200" algn="ctr"/>
                          <a:tab pos="5486400" algn="r"/>
                          <a:tab pos="457200" algn="l"/>
                        </a:tabLst>
                      </a:pPr>
                      <a:r>
                        <a:rPr lang="en-US" sz="1200" dirty="0">
                          <a:effectLst/>
                        </a:rPr>
                        <a:t> </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1537509373"/>
                  </a:ext>
                </a:extLst>
              </a:tr>
            </a:tbl>
          </a:graphicData>
        </a:graphic>
      </p:graphicFrame>
      <p:graphicFrame>
        <p:nvGraphicFramePr>
          <p:cNvPr id="4" name="Object 3">
            <a:extLst>
              <a:ext uri="{FF2B5EF4-FFF2-40B4-BE49-F238E27FC236}">
                <a16:creationId xmlns:a16="http://schemas.microsoft.com/office/drawing/2014/main" id="{E4C947C7-6935-4ED6-96CD-8C4347C40FF9}"/>
              </a:ext>
            </a:extLst>
          </p:cNvPr>
          <p:cNvGraphicFramePr>
            <a:graphicFrameLocks noChangeAspect="1"/>
          </p:cNvGraphicFramePr>
          <p:nvPr>
            <p:extLst>
              <p:ext uri="{D42A27DB-BD31-4B8C-83A1-F6EECF244321}">
                <p14:modId xmlns:p14="http://schemas.microsoft.com/office/powerpoint/2010/main" val="3754928718"/>
              </p:ext>
            </p:extLst>
          </p:nvPr>
        </p:nvGraphicFramePr>
        <p:xfrm>
          <a:off x="2113379" y="1831684"/>
          <a:ext cx="200025" cy="228600"/>
        </p:xfrm>
        <a:graphic>
          <a:graphicData uri="http://schemas.openxmlformats.org/presentationml/2006/ole">
            <mc:AlternateContent xmlns:mc="http://schemas.openxmlformats.org/markup-compatibility/2006">
              <mc:Choice xmlns:v="urn:schemas-microsoft-com:vml" Requires="v">
                <p:oleObj spid="_x0000_s11380" name="Equation" r:id="rId4" imgW="200133" imgH="228771" progId="Equation.DSMT4">
                  <p:embed/>
                </p:oleObj>
              </mc:Choice>
              <mc:Fallback>
                <p:oleObj name="Equation" r:id="rId4" imgW="200133" imgH="228771" progId="Equation.DSMT4">
                  <p:embed/>
                  <p:pic>
                    <p:nvPicPr>
                      <p:cNvPr id="4" name="Object 3">
                        <a:extLst>
                          <a:ext uri="{FF2B5EF4-FFF2-40B4-BE49-F238E27FC236}">
                            <a16:creationId xmlns:a16="http://schemas.microsoft.com/office/drawing/2014/main" id="{E4C947C7-6935-4ED6-96CD-8C4347C40FF9}"/>
                          </a:ext>
                        </a:extLst>
                      </p:cNvPr>
                      <p:cNvPicPr/>
                      <p:nvPr/>
                    </p:nvPicPr>
                    <p:blipFill>
                      <a:blip r:embed="rId5"/>
                      <a:stretch>
                        <a:fillRect/>
                      </a:stretch>
                    </p:blipFill>
                    <p:spPr>
                      <a:xfrm>
                        <a:off x="2113379" y="1831684"/>
                        <a:ext cx="200025" cy="228600"/>
                      </a:xfrm>
                      <a:prstGeom prst="rect">
                        <a:avLst/>
                      </a:prstGeom>
                    </p:spPr>
                  </p:pic>
                </p:oleObj>
              </mc:Fallback>
            </mc:AlternateContent>
          </a:graphicData>
        </a:graphic>
      </p:graphicFrame>
    </p:spTree>
    <p:extLst>
      <p:ext uri="{BB962C8B-B14F-4D97-AF65-F5344CB8AC3E}">
        <p14:creationId xmlns:p14="http://schemas.microsoft.com/office/powerpoint/2010/main" val="376088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p:bldP spid="19" grpId="0"/>
      <p:bldP spid="20" grpId="0"/>
      <p:bldP spid="27"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Autofit/>
          </a:bodyPr>
          <a:lstStyle/>
          <a:p>
            <a:r>
              <a:rPr lang="en-US" sz="2800" dirty="0"/>
              <a:t>FROM CONCEPTS TO PROCEDURES</a:t>
            </a:r>
          </a:p>
        </p:txBody>
      </p:sp>
      <p:sp>
        <p:nvSpPr>
          <p:cNvPr id="4098" name="AutoShape 2"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 name="Footer Placeholder 3"/>
          <p:cNvSpPr>
            <a:spLocks noGrp="1"/>
          </p:cNvSpPr>
          <p:nvPr>
            <p:ph type="ftr" sz="quarter" idx="3"/>
          </p:nvPr>
        </p:nvSpPr>
        <p:spPr>
          <a:xfrm>
            <a:off x="457200" y="6173787"/>
            <a:ext cx="3173654"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2017 Center for Mathematics and Teaching</a:t>
            </a:r>
            <a:endParaRPr lang="en-US" dirty="0"/>
          </a:p>
        </p:txBody>
      </p:sp>
      <p:sp>
        <p:nvSpPr>
          <p:cNvPr id="315" name="TextBox 314">
            <a:extLst>
              <a:ext uri="{FF2B5EF4-FFF2-40B4-BE49-F238E27FC236}">
                <a16:creationId xmlns:a16="http://schemas.microsoft.com/office/drawing/2014/main" id="{09689076-D5EC-0048-8BCE-F86AF12CA8F5}"/>
              </a:ext>
            </a:extLst>
          </p:cNvPr>
          <p:cNvSpPr txBox="1"/>
          <p:nvPr/>
        </p:nvSpPr>
        <p:spPr>
          <a:xfrm>
            <a:off x="394327" y="1334319"/>
            <a:ext cx="8292473" cy="1446550"/>
          </a:xfrm>
          <a:prstGeom prst="rect">
            <a:avLst/>
          </a:prstGeom>
          <a:noFill/>
        </p:spPr>
        <p:txBody>
          <a:bodyPr wrap="square" rtlCol="0">
            <a:spAutoFit/>
          </a:bodyPr>
          <a:lstStyle/>
          <a:p>
            <a:r>
              <a:rPr lang="en-US" sz="2200" dirty="0">
                <a:solidFill>
                  <a:srgbClr val="00B050"/>
                </a:solidFill>
                <a:latin typeface="Verdana"/>
                <a:cs typeface="Verdana"/>
              </a:rPr>
              <a:t>Using repeated addition and area models we have established that:</a:t>
            </a:r>
          </a:p>
          <a:p>
            <a:r>
              <a:rPr lang="en-US" sz="2200" dirty="0">
                <a:solidFill>
                  <a:srgbClr val="0000FF"/>
                </a:solidFill>
                <a:latin typeface="Verdana"/>
                <a:cs typeface="Verdana"/>
              </a:rPr>
              <a:t>					   </a:t>
            </a:r>
          </a:p>
          <a:p>
            <a:r>
              <a:rPr lang="en-US" sz="2200" dirty="0">
                <a:solidFill>
                  <a:srgbClr val="0000FF"/>
                </a:solidFill>
                <a:latin typeface="Verdana"/>
                <a:cs typeface="Verdana"/>
              </a:rPr>
              <a:t>			</a:t>
            </a:r>
            <a:r>
              <a:rPr lang="en-US" sz="2200" dirty="0">
                <a:solidFill>
                  <a:srgbClr val="FF0000"/>
                </a:solidFill>
                <a:latin typeface="Verdana"/>
                <a:cs typeface="Verdana"/>
              </a:rPr>
              <a:t> </a:t>
            </a:r>
            <a:r>
              <a:rPr lang="en-US" sz="2200" dirty="0">
                <a:solidFill>
                  <a:srgbClr val="00B050"/>
                </a:solidFill>
                <a:latin typeface="Verdana"/>
                <a:cs typeface="Verdana"/>
              </a:rPr>
              <a:t>(3)(0.2) = 0.6   and   (0.3)(0.2) = 0.06</a:t>
            </a:r>
          </a:p>
        </p:txBody>
      </p:sp>
      <p:grpSp>
        <p:nvGrpSpPr>
          <p:cNvPr id="3" name="Group 2">
            <a:extLst>
              <a:ext uri="{FF2B5EF4-FFF2-40B4-BE49-F238E27FC236}">
                <a16:creationId xmlns:a16="http://schemas.microsoft.com/office/drawing/2014/main" id="{8E8898D0-6098-4F5C-86DA-D0452DC52EE3}"/>
              </a:ext>
            </a:extLst>
          </p:cNvPr>
          <p:cNvGrpSpPr/>
          <p:nvPr/>
        </p:nvGrpSpPr>
        <p:grpSpPr>
          <a:xfrm>
            <a:off x="457201" y="2959264"/>
            <a:ext cx="7461503" cy="1804073"/>
            <a:chOff x="457201" y="2959264"/>
            <a:chExt cx="7461503" cy="1804073"/>
          </a:xfrm>
        </p:grpSpPr>
        <p:sp>
          <p:nvSpPr>
            <p:cNvPr id="754" name="TextBox 753">
              <a:extLst>
                <a:ext uri="{FF2B5EF4-FFF2-40B4-BE49-F238E27FC236}">
                  <a16:creationId xmlns:a16="http://schemas.microsoft.com/office/drawing/2014/main" id="{BA8437F8-A4DE-904D-AB67-B361ED431953}"/>
                </a:ext>
              </a:extLst>
            </p:cNvPr>
            <p:cNvSpPr txBox="1"/>
            <p:nvPr/>
          </p:nvSpPr>
          <p:spPr>
            <a:xfrm>
              <a:off x="457201" y="2959264"/>
              <a:ext cx="6097603" cy="430887"/>
            </a:xfrm>
            <a:prstGeom prst="rect">
              <a:avLst/>
            </a:prstGeom>
            <a:noFill/>
          </p:spPr>
          <p:txBody>
            <a:bodyPr wrap="square" rtlCol="0">
              <a:spAutoFit/>
            </a:bodyPr>
            <a:lstStyle/>
            <a:p>
              <a:pPr marL="517525" indent="-517525"/>
              <a:r>
                <a:rPr lang="en-US" sz="2200" dirty="0">
                  <a:solidFill>
                    <a:srgbClr val="0000FF"/>
                  </a:solidFill>
                  <a:latin typeface="Verdana"/>
                  <a:cs typeface="Verdana"/>
                </a:rPr>
                <a:t>Make a </a:t>
              </a:r>
              <a:r>
                <a:rPr lang="en-US" sz="2200" u="sng" dirty="0">
                  <a:solidFill>
                    <a:srgbClr val="0000FF"/>
                  </a:solidFill>
                  <a:latin typeface="Verdana"/>
                  <a:cs typeface="Verdana"/>
                </a:rPr>
                <a:t>conjecture</a:t>
              </a:r>
              <a:r>
                <a:rPr lang="en-US" sz="2200" dirty="0">
                  <a:solidFill>
                    <a:srgbClr val="0000FF"/>
                  </a:solidFill>
                  <a:latin typeface="Verdana"/>
                  <a:cs typeface="Verdana"/>
                </a:rPr>
                <a:t> about these products.</a:t>
              </a:r>
            </a:p>
          </p:txBody>
        </p:sp>
        <p:sp>
          <p:nvSpPr>
            <p:cNvPr id="11" name="TextBox 10">
              <a:extLst>
                <a:ext uri="{FF2B5EF4-FFF2-40B4-BE49-F238E27FC236}">
                  <a16:creationId xmlns:a16="http://schemas.microsoft.com/office/drawing/2014/main" id="{9B3FAE29-6CDF-4723-A556-3806E10F0C34}"/>
                </a:ext>
              </a:extLst>
            </p:cNvPr>
            <p:cNvSpPr txBox="1"/>
            <p:nvPr/>
          </p:nvSpPr>
          <p:spPr>
            <a:xfrm>
              <a:off x="1035332" y="3645963"/>
              <a:ext cx="2401697" cy="430887"/>
            </a:xfrm>
            <a:prstGeom prst="rect">
              <a:avLst/>
            </a:prstGeom>
            <a:noFill/>
          </p:spPr>
          <p:txBody>
            <a:bodyPr wrap="square" rtlCol="0">
              <a:spAutoFit/>
            </a:bodyPr>
            <a:lstStyle/>
            <a:p>
              <a:r>
                <a:rPr lang="en-US" sz="2200" dirty="0">
                  <a:solidFill>
                    <a:srgbClr val="3333FF"/>
                  </a:solidFill>
                  <a:latin typeface="Verdana"/>
                  <a:cs typeface="Verdana"/>
                </a:rPr>
                <a:t>a. (0.3)(0.02)</a:t>
              </a:r>
            </a:p>
          </p:txBody>
        </p:sp>
        <p:sp>
          <p:nvSpPr>
            <p:cNvPr id="12" name="TextBox 11">
              <a:extLst>
                <a:ext uri="{FF2B5EF4-FFF2-40B4-BE49-F238E27FC236}">
                  <a16:creationId xmlns:a16="http://schemas.microsoft.com/office/drawing/2014/main" id="{8977F708-AA1A-44E1-9A08-59D90A01F6A4}"/>
                </a:ext>
              </a:extLst>
            </p:cNvPr>
            <p:cNvSpPr txBox="1"/>
            <p:nvPr/>
          </p:nvSpPr>
          <p:spPr>
            <a:xfrm>
              <a:off x="1035332" y="4332450"/>
              <a:ext cx="2401697" cy="430887"/>
            </a:xfrm>
            <a:prstGeom prst="rect">
              <a:avLst/>
            </a:prstGeom>
            <a:noFill/>
          </p:spPr>
          <p:txBody>
            <a:bodyPr wrap="square" rtlCol="0">
              <a:spAutoFit/>
            </a:bodyPr>
            <a:lstStyle/>
            <a:p>
              <a:r>
                <a:rPr lang="en-US" sz="2200" dirty="0">
                  <a:solidFill>
                    <a:srgbClr val="3333FF"/>
                  </a:solidFill>
                  <a:latin typeface="Verdana"/>
                  <a:cs typeface="Verdana"/>
                </a:rPr>
                <a:t>b.</a:t>
              </a:r>
              <a:r>
                <a:rPr lang="en-US" sz="2200" dirty="0">
                  <a:solidFill>
                    <a:srgbClr val="FF0000"/>
                  </a:solidFill>
                  <a:latin typeface="Verdana"/>
                  <a:cs typeface="Verdana"/>
                </a:rPr>
                <a:t> </a:t>
              </a:r>
              <a:r>
                <a:rPr lang="en-US" sz="2200" dirty="0">
                  <a:solidFill>
                    <a:srgbClr val="0000FF"/>
                  </a:solidFill>
                  <a:latin typeface="Verdana"/>
                  <a:cs typeface="Verdana"/>
                </a:rPr>
                <a:t>(0.03)(0.02)</a:t>
              </a:r>
            </a:p>
          </p:txBody>
        </p:sp>
        <p:sp>
          <p:nvSpPr>
            <p:cNvPr id="13" name="TextBox 12">
              <a:extLst>
                <a:ext uri="{FF2B5EF4-FFF2-40B4-BE49-F238E27FC236}">
                  <a16:creationId xmlns:a16="http://schemas.microsoft.com/office/drawing/2014/main" id="{2EF37678-4B6F-4626-AD5B-4133E46303E9}"/>
                </a:ext>
              </a:extLst>
            </p:cNvPr>
            <p:cNvSpPr txBox="1"/>
            <p:nvPr/>
          </p:nvSpPr>
          <p:spPr>
            <a:xfrm>
              <a:off x="4760799" y="3645963"/>
              <a:ext cx="2636696" cy="430887"/>
            </a:xfrm>
            <a:prstGeom prst="rect">
              <a:avLst/>
            </a:prstGeom>
            <a:noFill/>
          </p:spPr>
          <p:txBody>
            <a:bodyPr wrap="square" rtlCol="0">
              <a:spAutoFit/>
            </a:bodyPr>
            <a:lstStyle/>
            <a:p>
              <a:r>
                <a:rPr lang="en-US" sz="2200" dirty="0">
                  <a:solidFill>
                    <a:srgbClr val="3333FF"/>
                  </a:solidFill>
                  <a:latin typeface="Verdana"/>
                  <a:cs typeface="Verdana"/>
                </a:rPr>
                <a:t>c. </a:t>
              </a:r>
              <a:r>
                <a:rPr lang="en-US" sz="2200" dirty="0">
                  <a:solidFill>
                    <a:srgbClr val="0000FF"/>
                  </a:solidFill>
                  <a:latin typeface="Verdana"/>
                  <a:cs typeface="Verdana"/>
                </a:rPr>
                <a:t>(0.03)(0.002)</a:t>
              </a:r>
            </a:p>
          </p:txBody>
        </p:sp>
        <p:sp>
          <p:nvSpPr>
            <p:cNvPr id="14" name="TextBox 13">
              <a:extLst>
                <a:ext uri="{FF2B5EF4-FFF2-40B4-BE49-F238E27FC236}">
                  <a16:creationId xmlns:a16="http://schemas.microsoft.com/office/drawing/2014/main" id="{AA09144E-4E9A-42BF-8FF9-EC37FCD3AC31}"/>
                </a:ext>
              </a:extLst>
            </p:cNvPr>
            <p:cNvSpPr txBox="1"/>
            <p:nvPr/>
          </p:nvSpPr>
          <p:spPr>
            <a:xfrm>
              <a:off x="4760799" y="4332450"/>
              <a:ext cx="3157905" cy="430887"/>
            </a:xfrm>
            <a:prstGeom prst="rect">
              <a:avLst/>
            </a:prstGeom>
            <a:noFill/>
          </p:spPr>
          <p:txBody>
            <a:bodyPr wrap="square" rtlCol="0">
              <a:spAutoFit/>
            </a:bodyPr>
            <a:lstStyle/>
            <a:p>
              <a:r>
                <a:rPr lang="en-US" sz="2200" dirty="0">
                  <a:solidFill>
                    <a:srgbClr val="3333FF"/>
                  </a:solidFill>
                  <a:latin typeface="Verdana"/>
                  <a:cs typeface="Verdana"/>
                </a:rPr>
                <a:t>d. </a:t>
              </a:r>
              <a:r>
                <a:rPr lang="en-US" sz="2200" dirty="0">
                  <a:solidFill>
                    <a:srgbClr val="0000FF"/>
                  </a:solidFill>
                  <a:latin typeface="Verdana"/>
                  <a:cs typeface="Verdana"/>
                </a:rPr>
                <a:t>(0.003)(0.002)</a:t>
              </a:r>
            </a:p>
          </p:txBody>
        </p:sp>
      </p:grpSp>
      <p:sp>
        <p:nvSpPr>
          <p:cNvPr id="15" name="TextBox 14">
            <a:extLst>
              <a:ext uri="{FF2B5EF4-FFF2-40B4-BE49-F238E27FC236}">
                <a16:creationId xmlns:a16="http://schemas.microsoft.com/office/drawing/2014/main" id="{35546D64-9BA9-4F2F-9B46-BB596E2B25C5}"/>
              </a:ext>
            </a:extLst>
          </p:cNvPr>
          <p:cNvSpPr txBox="1"/>
          <p:nvPr/>
        </p:nvSpPr>
        <p:spPr>
          <a:xfrm>
            <a:off x="457201" y="5205576"/>
            <a:ext cx="7125875" cy="430887"/>
          </a:xfrm>
          <a:prstGeom prst="rect">
            <a:avLst/>
          </a:prstGeom>
          <a:noFill/>
        </p:spPr>
        <p:txBody>
          <a:bodyPr wrap="square" rtlCol="0">
            <a:spAutoFit/>
          </a:bodyPr>
          <a:lstStyle/>
          <a:p>
            <a:pPr marL="517525" indent="-517525"/>
            <a:r>
              <a:rPr lang="en-US" sz="2200" dirty="0">
                <a:solidFill>
                  <a:srgbClr val="3333FF"/>
                </a:solidFill>
                <a:latin typeface="Verdana" panose="020B0604030504040204" pitchFamily="34" charset="0"/>
                <a:ea typeface="Verdana" panose="020B0604030504040204" pitchFamily="34" charset="0"/>
                <a:cs typeface="Verdana" panose="020B0604030504040204" pitchFamily="34" charset="0"/>
              </a:rPr>
              <a:t>Explain how to place the decimal in the product.  </a:t>
            </a:r>
          </a:p>
        </p:txBody>
      </p:sp>
      <p:pic>
        <p:nvPicPr>
          <p:cNvPr id="2050" name="Picture 2" descr="Image result for clip art of decimals">
            <a:extLst>
              <a:ext uri="{FF2B5EF4-FFF2-40B4-BE49-F238E27FC236}">
                <a16:creationId xmlns:a16="http://schemas.microsoft.com/office/drawing/2014/main" id="{C870DD25-3CD9-4CE6-95F1-507961BF45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397495" y="4859044"/>
            <a:ext cx="1352550"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51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Autofit/>
          </a:bodyPr>
          <a:lstStyle/>
          <a:p>
            <a:r>
              <a:rPr lang="en-US" sz="2800" dirty="0"/>
              <a:t>QUOTIENTS THAT INVOLVE DECIMALS</a:t>
            </a:r>
          </a:p>
        </p:txBody>
      </p:sp>
      <p:sp>
        <p:nvSpPr>
          <p:cNvPr id="4098" name="AutoShape 2"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 name="Footer Placeholder 3"/>
          <p:cNvSpPr>
            <a:spLocks noGrp="1"/>
          </p:cNvSpPr>
          <p:nvPr>
            <p:ph type="ftr" sz="quarter" idx="3"/>
          </p:nvPr>
        </p:nvSpPr>
        <p:spPr>
          <a:xfrm>
            <a:off x="457200" y="6173787"/>
            <a:ext cx="3173654"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2017 Center for Mathematics and Teaching</a:t>
            </a:r>
            <a:endParaRPr lang="en-US" dirty="0"/>
          </a:p>
        </p:txBody>
      </p:sp>
      <p:sp>
        <p:nvSpPr>
          <p:cNvPr id="13" name="TextBox 12"/>
          <p:cNvSpPr txBox="1"/>
          <p:nvPr/>
        </p:nvSpPr>
        <p:spPr>
          <a:xfrm>
            <a:off x="452565" y="2923481"/>
            <a:ext cx="4745077" cy="400110"/>
          </a:xfrm>
          <a:prstGeom prst="rect">
            <a:avLst/>
          </a:prstGeom>
          <a:noFill/>
        </p:spPr>
        <p:txBody>
          <a:bodyPr wrap="square" rtlCol="0">
            <a:spAutoFit/>
          </a:bodyPr>
          <a:lstStyle/>
          <a:p>
            <a:pPr marL="457200" indent="-457200"/>
            <a:r>
              <a:rPr lang="en-US" sz="2000" dirty="0">
                <a:solidFill>
                  <a:srgbClr val="3333FF"/>
                </a:solidFill>
                <a:latin typeface="Verdana" panose="020B0604030504040204" pitchFamily="34" charset="0"/>
                <a:ea typeface="Verdana" panose="020B0604030504040204" pitchFamily="34" charset="0"/>
                <a:cs typeface="Verdana" panose="020B0604030504040204" pitchFamily="34" charset="0"/>
              </a:rPr>
              <a:t>Use a standard algorithm to divide:  </a:t>
            </a:r>
          </a:p>
        </p:txBody>
      </p:sp>
      <p:graphicFrame>
        <p:nvGraphicFramePr>
          <p:cNvPr id="5" name="Object 4"/>
          <p:cNvGraphicFramePr>
            <a:graphicFrameLocks noChangeAspect="1"/>
          </p:cNvGraphicFramePr>
          <p:nvPr/>
        </p:nvGraphicFramePr>
        <p:xfrm>
          <a:off x="6903316" y="2918389"/>
          <a:ext cx="965200" cy="431800"/>
        </p:xfrm>
        <a:graphic>
          <a:graphicData uri="http://schemas.openxmlformats.org/presentationml/2006/ole">
            <mc:AlternateContent xmlns:mc="http://schemas.openxmlformats.org/markup-compatibility/2006">
              <mc:Choice xmlns:v="urn:schemas-microsoft-com:vml" Requires="v">
                <p:oleObj spid="_x0000_s12855" name="Equation" r:id="rId4" imgW="965160" imgH="431640" progId="Equation.DSMT4">
                  <p:embed/>
                </p:oleObj>
              </mc:Choice>
              <mc:Fallback>
                <p:oleObj name="Equation" r:id="rId4" imgW="965160" imgH="431640" progId="Equation.DSMT4">
                  <p:embed/>
                  <p:pic>
                    <p:nvPicPr>
                      <p:cNvPr id="5" name="Object 4"/>
                      <p:cNvPicPr/>
                      <p:nvPr/>
                    </p:nvPicPr>
                    <p:blipFill>
                      <a:blip r:embed="rId5"/>
                      <a:stretch>
                        <a:fillRect/>
                      </a:stretch>
                    </p:blipFill>
                    <p:spPr>
                      <a:xfrm>
                        <a:off x="6903316" y="2918389"/>
                        <a:ext cx="965200" cy="431800"/>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7027863" y="4151186"/>
          <a:ext cx="1016000" cy="431800"/>
        </p:xfrm>
        <a:graphic>
          <a:graphicData uri="http://schemas.openxmlformats.org/presentationml/2006/ole">
            <mc:AlternateContent xmlns:mc="http://schemas.openxmlformats.org/markup-compatibility/2006">
              <mc:Choice xmlns:v="urn:schemas-microsoft-com:vml" Requires="v">
                <p:oleObj spid="_x0000_s12856" name="Equation" r:id="rId6" imgW="1015920" imgH="431640" progId="Equation.DSMT4">
                  <p:embed/>
                </p:oleObj>
              </mc:Choice>
              <mc:Fallback>
                <p:oleObj name="Equation" r:id="rId6" imgW="1015920" imgH="431640" progId="Equation.DSMT4">
                  <p:embed/>
                  <p:pic>
                    <p:nvPicPr>
                      <p:cNvPr id="6" name="Object 5"/>
                      <p:cNvPicPr>
                        <a:picLocks noChangeAspect="1" noChangeArrowheads="1"/>
                      </p:cNvPicPr>
                      <p:nvPr/>
                    </p:nvPicPr>
                    <p:blipFill>
                      <a:blip r:embed="rId7"/>
                      <a:srcRect/>
                      <a:stretch>
                        <a:fillRect/>
                      </a:stretch>
                    </p:blipFill>
                    <p:spPr bwMode="auto">
                      <a:xfrm>
                        <a:off x="7027863" y="4151186"/>
                        <a:ext cx="1016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509908" y="1271954"/>
            <a:ext cx="6771377" cy="1323439"/>
          </a:xfrm>
          <a:prstGeom prst="rect">
            <a:avLst/>
          </a:prstGeom>
          <a:noFill/>
        </p:spPr>
        <p:txBody>
          <a:bodyPr wrap="square" rtlCol="0">
            <a:spAutoFit/>
          </a:bodyPr>
          <a:lstStyle/>
          <a:p>
            <a:r>
              <a:rPr lang="en-US" sz="2000" dirty="0">
                <a:solidFill>
                  <a:srgbClr val="00B050"/>
                </a:solidFill>
                <a:latin typeface="Verdana" panose="020B0604030504040204" pitchFamily="34" charset="0"/>
                <a:ea typeface="Verdana" panose="020B0604030504040204" pitchFamily="34" charset="0"/>
              </a:rPr>
              <a:t>Recall this problem:  </a:t>
            </a:r>
          </a:p>
          <a:p>
            <a:endParaRPr lang="en-US" sz="2000" dirty="0">
              <a:solidFill>
                <a:srgbClr val="00B050"/>
              </a:solidFill>
              <a:latin typeface="Verdana" panose="020B0604030504040204" pitchFamily="34" charset="0"/>
              <a:ea typeface="Verdana" panose="020B0604030504040204" pitchFamily="34" charset="0"/>
            </a:endParaRPr>
          </a:p>
          <a:p>
            <a:r>
              <a:rPr lang="en-US" sz="2000" dirty="0">
                <a:solidFill>
                  <a:srgbClr val="00B050"/>
                </a:solidFill>
                <a:latin typeface="Verdana" panose="020B0604030504040204" pitchFamily="34" charset="0"/>
                <a:ea typeface="Verdana" panose="020B0604030504040204" pitchFamily="34" charset="0"/>
              </a:rPr>
              <a:t>Four friends share $3.12 so that each one gets the same amount. How much will each friend get? </a:t>
            </a:r>
          </a:p>
        </p:txBody>
      </p:sp>
      <p:sp>
        <p:nvSpPr>
          <p:cNvPr id="42" name="TextBox 41"/>
          <p:cNvSpPr txBox="1"/>
          <p:nvPr/>
        </p:nvSpPr>
        <p:spPr>
          <a:xfrm>
            <a:off x="433315" y="3720082"/>
            <a:ext cx="5686795" cy="707886"/>
          </a:xfrm>
          <a:prstGeom prst="rect">
            <a:avLst/>
          </a:prstGeom>
          <a:noFill/>
        </p:spPr>
        <p:txBody>
          <a:bodyPr wrap="square" rtlCol="0">
            <a:spAutoFit/>
          </a:bodyPr>
          <a:lstStyle/>
          <a:p>
            <a:r>
              <a:rPr lang="en-US" sz="2000" dirty="0">
                <a:solidFill>
                  <a:srgbClr val="3333FF"/>
                </a:solidFill>
                <a:latin typeface="Verdana" panose="020B0604030504040204" pitchFamily="34" charset="0"/>
                <a:ea typeface="Verdana" panose="020B0604030504040204" pitchFamily="34" charset="0"/>
                <a:cs typeface="Verdana" panose="020B0604030504040204" pitchFamily="34" charset="0"/>
              </a:rPr>
              <a:t>Write a “division house” problem for  this situation. </a:t>
            </a:r>
          </a:p>
        </p:txBody>
      </p:sp>
      <p:grpSp>
        <p:nvGrpSpPr>
          <p:cNvPr id="3" name="Group 2">
            <a:extLst>
              <a:ext uri="{FF2B5EF4-FFF2-40B4-BE49-F238E27FC236}">
                <a16:creationId xmlns:a16="http://schemas.microsoft.com/office/drawing/2014/main" id="{7E79A4BC-2034-4CCE-8E61-E596223BBADD}"/>
              </a:ext>
            </a:extLst>
          </p:cNvPr>
          <p:cNvGrpSpPr/>
          <p:nvPr/>
        </p:nvGrpSpPr>
        <p:grpSpPr>
          <a:xfrm>
            <a:off x="7044233" y="3868597"/>
            <a:ext cx="1059121" cy="1836925"/>
            <a:chOff x="7240774" y="3224533"/>
            <a:chExt cx="1059121" cy="1836925"/>
          </a:xfrm>
        </p:grpSpPr>
        <p:graphicFrame>
          <p:nvGraphicFramePr>
            <p:cNvPr id="14" name="Object 13"/>
            <p:cNvGraphicFramePr>
              <a:graphicFrameLocks noChangeAspect="1"/>
            </p:cNvGraphicFramePr>
            <p:nvPr/>
          </p:nvGraphicFramePr>
          <p:xfrm>
            <a:off x="7240774" y="3224533"/>
            <a:ext cx="1016000" cy="254000"/>
          </p:xfrm>
          <a:graphic>
            <a:graphicData uri="http://schemas.openxmlformats.org/presentationml/2006/ole">
              <mc:AlternateContent xmlns:mc="http://schemas.openxmlformats.org/markup-compatibility/2006">
                <mc:Choice xmlns:v="urn:schemas-microsoft-com:vml" Requires="v">
                  <p:oleObj spid="_x0000_s12857" name="Equation" r:id="rId8" imgW="1015920" imgH="253800" progId="Equation.DSMT4">
                    <p:embed/>
                  </p:oleObj>
                </mc:Choice>
                <mc:Fallback>
                  <p:oleObj name="Equation" r:id="rId8" imgW="1015920" imgH="253800" progId="Equation.DSMT4">
                    <p:embed/>
                    <p:pic>
                      <p:nvPicPr>
                        <p:cNvPr id="14" name="Object 13"/>
                        <p:cNvPicPr>
                          <a:picLocks noChangeAspect="1" noChangeArrowheads="1"/>
                        </p:cNvPicPr>
                        <p:nvPr/>
                      </p:nvPicPr>
                      <p:blipFill>
                        <a:blip r:embed="rId9"/>
                        <a:srcRect/>
                        <a:stretch>
                          <a:fillRect/>
                        </a:stretch>
                      </p:blipFill>
                      <p:spPr bwMode="auto">
                        <a:xfrm>
                          <a:off x="7240774" y="3224533"/>
                          <a:ext cx="1016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a:extLst>
                <a:ext uri="{FF2B5EF4-FFF2-40B4-BE49-F238E27FC236}">
                  <a16:creationId xmlns:a16="http://schemas.microsoft.com/office/drawing/2014/main" id="{0DDFF361-672F-4429-8411-2678996D384C}"/>
                </a:ext>
              </a:extLst>
            </p:cNvPr>
            <p:cNvGraphicFramePr>
              <a:graphicFrameLocks noChangeAspect="1"/>
            </p:cNvGraphicFramePr>
            <p:nvPr/>
          </p:nvGraphicFramePr>
          <p:xfrm>
            <a:off x="7475538" y="3878263"/>
            <a:ext cx="558800" cy="355600"/>
          </p:xfrm>
          <a:graphic>
            <a:graphicData uri="http://schemas.openxmlformats.org/presentationml/2006/ole">
              <mc:AlternateContent xmlns:mc="http://schemas.openxmlformats.org/markup-compatibility/2006">
                <mc:Choice xmlns:v="urn:schemas-microsoft-com:vml" Requires="v">
                  <p:oleObj spid="_x0000_s12858" name="Equation" r:id="rId10" imgW="558720" imgH="355320" progId="Equation.DSMT4">
                    <p:embed/>
                  </p:oleObj>
                </mc:Choice>
                <mc:Fallback>
                  <p:oleObj name="Equation" r:id="rId10" imgW="558720" imgH="355320" progId="Equation.DSMT4">
                    <p:embed/>
                    <p:pic>
                      <p:nvPicPr>
                        <p:cNvPr id="17" name="Object 16">
                          <a:extLst>
                            <a:ext uri="{FF2B5EF4-FFF2-40B4-BE49-F238E27FC236}">
                              <a16:creationId xmlns:a16="http://schemas.microsoft.com/office/drawing/2014/main" id="{0DDFF361-672F-4429-8411-2678996D384C}"/>
                            </a:ext>
                          </a:extLst>
                        </p:cNvPr>
                        <p:cNvPicPr>
                          <a:picLocks noChangeAspect="1" noChangeArrowheads="1"/>
                        </p:cNvPicPr>
                        <p:nvPr/>
                      </p:nvPicPr>
                      <p:blipFill>
                        <a:blip r:embed="rId11"/>
                        <a:srcRect/>
                        <a:stretch>
                          <a:fillRect/>
                        </a:stretch>
                      </p:blipFill>
                      <p:spPr bwMode="auto">
                        <a:xfrm>
                          <a:off x="7475538" y="3878263"/>
                          <a:ext cx="558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a:extLst>
                <a:ext uri="{FF2B5EF4-FFF2-40B4-BE49-F238E27FC236}">
                  <a16:creationId xmlns:a16="http://schemas.microsoft.com/office/drawing/2014/main" id="{CD630E6F-90B7-42F8-A344-67E7E6A5C903}"/>
                </a:ext>
              </a:extLst>
            </p:cNvPr>
            <p:cNvGraphicFramePr>
              <a:graphicFrameLocks noChangeAspect="1"/>
            </p:cNvGraphicFramePr>
            <p:nvPr/>
          </p:nvGraphicFramePr>
          <p:xfrm>
            <a:off x="7741095" y="4197858"/>
            <a:ext cx="558800" cy="863600"/>
          </p:xfrm>
          <a:graphic>
            <a:graphicData uri="http://schemas.openxmlformats.org/presentationml/2006/ole">
              <mc:AlternateContent xmlns:mc="http://schemas.openxmlformats.org/markup-compatibility/2006">
                <mc:Choice xmlns:v="urn:schemas-microsoft-com:vml" Requires="v">
                  <p:oleObj spid="_x0000_s12859" name="Equation" r:id="rId12" imgW="558720" imgH="863280" progId="Equation.DSMT4">
                    <p:embed/>
                  </p:oleObj>
                </mc:Choice>
                <mc:Fallback>
                  <p:oleObj name="Equation" r:id="rId12" imgW="558720" imgH="863280" progId="Equation.DSMT4">
                    <p:embed/>
                    <p:pic>
                      <p:nvPicPr>
                        <p:cNvPr id="18" name="Object 17">
                          <a:extLst>
                            <a:ext uri="{FF2B5EF4-FFF2-40B4-BE49-F238E27FC236}">
                              <a16:creationId xmlns:a16="http://schemas.microsoft.com/office/drawing/2014/main" id="{CD630E6F-90B7-42F8-A344-67E7E6A5C903}"/>
                            </a:ext>
                          </a:extLst>
                        </p:cNvPr>
                        <p:cNvPicPr>
                          <a:picLocks noChangeAspect="1" noChangeArrowheads="1"/>
                        </p:cNvPicPr>
                        <p:nvPr/>
                      </p:nvPicPr>
                      <p:blipFill>
                        <a:blip r:embed="rId13"/>
                        <a:srcRect/>
                        <a:stretch>
                          <a:fillRect/>
                        </a:stretch>
                      </p:blipFill>
                      <p:spPr bwMode="auto">
                        <a:xfrm>
                          <a:off x="7741095" y="4197858"/>
                          <a:ext cx="558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0" name="TextBox 19">
            <a:extLst>
              <a:ext uri="{FF2B5EF4-FFF2-40B4-BE49-F238E27FC236}">
                <a16:creationId xmlns:a16="http://schemas.microsoft.com/office/drawing/2014/main" id="{CDEED4E0-E67A-4BC7-9006-09CDC8589C8D}"/>
              </a:ext>
            </a:extLst>
          </p:cNvPr>
          <p:cNvSpPr txBox="1"/>
          <p:nvPr/>
        </p:nvSpPr>
        <p:spPr>
          <a:xfrm>
            <a:off x="438010" y="4610050"/>
            <a:ext cx="4759632" cy="707886"/>
          </a:xfrm>
          <a:prstGeom prst="rect">
            <a:avLst/>
          </a:prstGeom>
          <a:noFill/>
        </p:spPr>
        <p:txBody>
          <a:bodyPr wrap="square" rtlCol="0">
            <a:spAutoFit/>
          </a:bodyPr>
          <a:lstStyle/>
          <a:p>
            <a:pPr marL="457200" indent="-457200"/>
            <a:r>
              <a:rPr lang="en-US" sz="2000" dirty="0">
                <a:solidFill>
                  <a:srgbClr val="3333FF"/>
                </a:solidFill>
                <a:latin typeface="Verdana" panose="020B0604030504040204" pitchFamily="34" charset="0"/>
                <a:ea typeface="Verdana" panose="020B0604030504040204" pitchFamily="34" charset="0"/>
                <a:cs typeface="Verdana" panose="020B0604030504040204" pitchFamily="34" charset="0"/>
              </a:rPr>
              <a:t>Then place the decimal point so the</a:t>
            </a:r>
          </a:p>
          <a:p>
            <a:pPr marL="457200" indent="-457200"/>
            <a:r>
              <a:rPr lang="en-US" sz="2000" dirty="0">
                <a:solidFill>
                  <a:srgbClr val="3333FF"/>
                </a:solidFill>
                <a:latin typeface="Verdana" panose="020B0604030504040204" pitchFamily="34" charset="0"/>
                <a:ea typeface="Verdana" panose="020B0604030504040204" pitchFamily="34" charset="0"/>
                <a:cs typeface="Verdana" panose="020B0604030504040204" pitchFamily="34" charset="0"/>
              </a:rPr>
              <a:t>quotient makes sense.</a:t>
            </a:r>
          </a:p>
        </p:txBody>
      </p:sp>
    </p:spTree>
    <p:extLst>
      <p:ext uri="{BB962C8B-B14F-4D97-AF65-F5344CB8AC3E}">
        <p14:creationId xmlns:p14="http://schemas.microsoft.com/office/powerpoint/2010/main" val="179242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2" grpId="0"/>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85800"/>
          </a:xfrm>
        </p:spPr>
        <p:txBody>
          <a:bodyPr>
            <a:noAutofit/>
          </a:bodyPr>
          <a:lstStyle/>
          <a:p>
            <a:r>
              <a:rPr lang="en-US" sz="2800" dirty="0"/>
              <a:t>NOW QUARTERS</a:t>
            </a:r>
          </a:p>
        </p:txBody>
      </p:sp>
      <p:sp>
        <p:nvSpPr>
          <p:cNvPr id="4098" name="AutoShape 2"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 name="Footer Placeholder 3"/>
          <p:cNvSpPr>
            <a:spLocks noGrp="1"/>
          </p:cNvSpPr>
          <p:nvPr>
            <p:ph type="ftr" sz="quarter" idx="3"/>
          </p:nvPr>
        </p:nvSpPr>
        <p:spPr>
          <a:xfrm>
            <a:off x="457200" y="6173787"/>
            <a:ext cx="3173654"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2017 Center for Mathematics and Teaching</a:t>
            </a:r>
            <a:endParaRPr lang="en-US" dirty="0"/>
          </a:p>
        </p:txBody>
      </p:sp>
      <p:sp>
        <p:nvSpPr>
          <p:cNvPr id="13" name="TextBox 12"/>
          <p:cNvSpPr txBox="1"/>
          <p:nvPr/>
        </p:nvSpPr>
        <p:spPr>
          <a:xfrm>
            <a:off x="356069" y="1531343"/>
            <a:ext cx="4752975" cy="369332"/>
          </a:xfrm>
          <a:prstGeom prst="rect">
            <a:avLst/>
          </a:prstGeom>
          <a:noFill/>
        </p:spPr>
        <p:txBody>
          <a:bodyPr wrap="square" rtlCol="0">
            <a:spAutoFit/>
          </a:bodyPr>
          <a:lstStyle/>
          <a:p>
            <a:pPr marL="457200" indent="-457200"/>
            <a:r>
              <a:rPr lang="en-US" dirty="0">
                <a:solidFill>
                  <a:srgbClr val="3333FF"/>
                </a:solidFill>
                <a:latin typeface="Verdana" panose="020B0604030504040204" pitchFamily="34" charset="0"/>
                <a:ea typeface="Verdana" panose="020B0604030504040204" pitchFamily="34" charset="0"/>
                <a:cs typeface="Verdana" panose="020B0604030504040204" pitchFamily="34" charset="0"/>
              </a:rPr>
              <a:t>Use a diagram so show a solution.</a:t>
            </a:r>
          </a:p>
        </p:txBody>
      </p:sp>
      <p:sp>
        <p:nvSpPr>
          <p:cNvPr id="12" name="TextBox 11"/>
          <p:cNvSpPr txBox="1"/>
          <p:nvPr/>
        </p:nvSpPr>
        <p:spPr>
          <a:xfrm>
            <a:off x="1975937" y="976363"/>
            <a:ext cx="5507078" cy="461665"/>
          </a:xfrm>
          <a:prstGeom prst="rect">
            <a:avLst/>
          </a:prstGeom>
          <a:noFill/>
        </p:spPr>
        <p:txBody>
          <a:bodyPr wrap="square" rtlCol="0">
            <a:spAutoFit/>
          </a:bodyPr>
          <a:lstStyle/>
          <a:p>
            <a:r>
              <a:rPr lang="en-US" sz="2400" dirty="0">
                <a:solidFill>
                  <a:srgbClr val="8000FF"/>
                </a:solidFill>
                <a:latin typeface="Verdana" panose="020B0604030504040204" pitchFamily="34" charset="0"/>
                <a:ea typeface="Verdana" panose="020B0604030504040204" pitchFamily="34" charset="0"/>
                <a:cs typeface="Verdana" panose="020B0604030504040204" pitchFamily="34" charset="0"/>
              </a:rPr>
              <a:t>How many quarters are in $4?</a:t>
            </a:r>
          </a:p>
        </p:txBody>
      </p:sp>
      <p:graphicFrame>
        <p:nvGraphicFramePr>
          <p:cNvPr id="14" name="Object 13"/>
          <p:cNvGraphicFramePr>
            <a:graphicFrameLocks noChangeAspect="1"/>
          </p:cNvGraphicFramePr>
          <p:nvPr/>
        </p:nvGraphicFramePr>
        <p:xfrm>
          <a:off x="6062882" y="3659486"/>
          <a:ext cx="2006600" cy="431800"/>
        </p:xfrm>
        <a:graphic>
          <a:graphicData uri="http://schemas.openxmlformats.org/presentationml/2006/ole">
            <mc:AlternateContent xmlns:mc="http://schemas.openxmlformats.org/markup-compatibility/2006">
              <mc:Choice xmlns:v="urn:schemas-microsoft-com:vml" Requires="v">
                <p:oleObj spid="_x0000_s14162" name="Equation" r:id="rId4" imgW="2006280" imgH="431640" progId="Equation.DSMT4">
                  <p:embed/>
                </p:oleObj>
              </mc:Choice>
              <mc:Fallback>
                <p:oleObj name="Equation" r:id="rId4" imgW="2006280" imgH="431640" progId="Equation.DSMT4">
                  <p:embed/>
                  <p:pic>
                    <p:nvPicPr>
                      <p:cNvPr id="14" name="Object 13"/>
                      <p:cNvPicPr>
                        <a:picLocks noChangeAspect="1" noChangeArrowheads="1"/>
                      </p:cNvPicPr>
                      <p:nvPr/>
                    </p:nvPicPr>
                    <p:blipFill>
                      <a:blip r:embed="rId5"/>
                      <a:srcRect/>
                      <a:stretch>
                        <a:fillRect/>
                      </a:stretch>
                    </p:blipFill>
                    <p:spPr bwMode="auto">
                      <a:xfrm>
                        <a:off x="6062882" y="3659486"/>
                        <a:ext cx="2006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356069" y="2322641"/>
            <a:ext cx="4856011" cy="646331"/>
          </a:xfrm>
          <a:prstGeom prst="rect">
            <a:avLst/>
          </a:prstGeom>
          <a:noFill/>
          <a:ln>
            <a:noFill/>
          </a:ln>
        </p:spPr>
        <p:txBody>
          <a:bodyPr wrap="square" rtlCol="0">
            <a:spAutoFit/>
          </a:bodyPr>
          <a:lstStyle/>
          <a:p>
            <a:pPr marL="457200" indent="-457200"/>
            <a:r>
              <a:rPr lang="en-US" dirty="0">
                <a:solidFill>
                  <a:srgbClr val="3333FF"/>
                </a:solidFill>
                <a:latin typeface="Verdana" panose="020B0604030504040204" pitchFamily="34" charset="0"/>
                <a:ea typeface="Verdana" panose="020B0604030504040204" pitchFamily="34" charset="0"/>
                <a:cs typeface="Verdana" panose="020B0604030504040204" pitchFamily="34" charset="0"/>
              </a:rPr>
              <a:t>In other words, how many ____ are in ____?  Multiply by the </a:t>
            </a:r>
            <a:r>
              <a:rPr lang="en-US" dirty="0">
                <a:solidFill>
                  <a:srgbClr val="15A560"/>
                </a:solidFill>
                <a:latin typeface="Verdana" panose="020B0604030504040204" pitchFamily="34" charset="0"/>
                <a:ea typeface="Verdana" panose="020B0604030504040204" pitchFamily="34" charset="0"/>
                <a:cs typeface="Verdana" panose="020B0604030504040204" pitchFamily="34" charset="0"/>
              </a:rPr>
              <a:t>big 1</a:t>
            </a:r>
            <a:r>
              <a:rPr lang="en-US" dirty="0">
                <a:solidFill>
                  <a:srgbClr val="3333FF"/>
                </a:solidFill>
                <a:latin typeface="Verdana" panose="020B0604030504040204" pitchFamily="34" charset="0"/>
                <a:ea typeface="Verdana" panose="020B0604030504040204" pitchFamily="34" charset="0"/>
                <a:cs typeface="Verdana" panose="020B0604030504040204" pitchFamily="34" charset="0"/>
              </a:rPr>
              <a:t>.</a:t>
            </a:r>
          </a:p>
        </p:txBody>
      </p:sp>
      <p:sp>
        <p:nvSpPr>
          <p:cNvPr id="24" name="TextBox 23"/>
          <p:cNvSpPr txBox="1"/>
          <p:nvPr/>
        </p:nvSpPr>
        <p:spPr>
          <a:xfrm>
            <a:off x="798704" y="4577528"/>
            <a:ext cx="4483547" cy="646331"/>
          </a:xfrm>
          <a:prstGeom prst="rect">
            <a:avLst/>
          </a:prstGeom>
          <a:noFill/>
          <a:ln>
            <a:noFill/>
          </a:ln>
        </p:spPr>
        <p:txBody>
          <a:bodyPr wrap="square" rtlCol="0">
            <a:spAutoFit/>
          </a:bodyPr>
          <a:lstStyle/>
          <a:p>
            <a:r>
              <a:rPr lang="en-US" i="1" dirty="0">
                <a:solidFill>
                  <a:srgbClr val="3333FF"/>
                </a:solidFill>
                <a:latin typeface="Verdana" panose="020B0604030504040204" pitchFamily="34" charset="0"/>
                <a:ea typeface="Verdana" panose="020B0604030504040204" pitchFamily="34" charset="0"/>
                <a:cs typeface="Verdana" panose="020B0604030504040204" pitchFamily="34" charset="0"/>
              </a:rPr>
              <a:t>What did you multiply by to remove the decimal in denominator?  Why?</a:t>
            </a:r>
          </a:p>
        </p:txBody>
      </p:sp>
      <p:sp>
        <p:nvSpPr>
          <p:cNvPr id="8" name="TextBox 7"/>
          <p:cNvSpPr txBox="1"/>
          <p:nvPr/>
        </p:nvSpPr>
        <p:spPr>
          <a:xfrm>
            <a:off x="5889256" y="2582984"/>
            <a:ext cx="2587994" cy="646331"/>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Shortcut to relocate the decimal  point:</a:t>
            </a:r>
          </a:p>
        </p:txBody>
      </p:sp>
      <p:graphicFrame>
        <p:nvGraphicFramePr>
          <p:cNvPr id="10" name="Object 9"/>
          <p:cNvGraphicFramePr>
            <a:graphicFrameLocks noChangeAspect="1"/>
          </p:cNvGraphicFramePr>
          <p:nvPr/>
        </p:nvGraphicFramePr>
        <p:xfrm>
          <a:off x="7133717" y="4094163"/>
          <a:ext cx="838200" cy="558800"/>
        </p:xfrm>
        <a:graphic>
          <a:graphicData uri="http://schemas.openxmlformats.org/presentationml/2006/ole">
            <mc:AlternateContent xmlns:mc="http://schemas.openxmlformats.org/markup-compatibility/2006">
              <mc:Choice xmlns:v="urn:schemas-microsoft-com:vml" Requires="v">
                <p:oleObj spid="_x0000_s14163" name="Equation" r:id="rId6" imgW="838080" imgH="558720" progId="Equation.DSMT4">
                  <p:embed/>
                </p:oleObj>
              </mc:Choice>
              <mc:Fallback>
                <p:oleObj name="Equation" r:id="rId6" imgW="838080" imgH="558720" progId="Equation.DSMT4">
                  <p:embed/>
                  <p:pic>
                    <p:nvPicPr>
                      <p:cNvPr id="10" name="Object 9"/>
                      <p:cNvPicPr>
                        <a:picLocks noChangeAspect="1" noChangeArrowheads="1"/>
                      </p:cNvPicPr>
                      <p:nvPr/>
                    </p:nvPicPr>
                    <p:blipFill>
                      <a:blip r:embed="rId7"/>
                      <a:srcRect/>
                      <a:stretch>
                        <a:fillRect/>
                      </a:stretch>
                    </p:blipFill>
                    <p:spPr bwMode="auto">
                      <a:xfrm>
                        <a:off x="7133717" y="4094163"/>
                        <a:ext cx="838200" cy="558800"/>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nvGraphicFramePr>
        <p:xfrm>
          <a:off x="7547558" y="3410016"/>
          <a:ext cx="228600" cy="241300"/>
        </p:xfrm>
        <a:graphic>
          <a:graphicData uri="http://schemas.openxmlformats.org/presentationml/2006/ole">
            <mc:AlternateContent xmlns:mc="http://schemas.openxmlformats.org/markup-compatibility/2006">
              <mc:Choice xmlns:v="urn:schemas-microsoft-com:vml" Requires="v">
                <p:oleObj spid="_x0000_s14164" name="Equation" r:id="rId8" imgW="228600" imgH="241200" progId="Equation.DSMT4">
                  <p:embed/>
                </p:oleObj>
              </mc:Choice>
              <mc:Fallback>
                <p:oleObj name="Equation" r:id="rId8" imgW="228600" imgH="241200" progId="Equation.DSMT4">
                  <p:embed/>
                  <p:pic>
                    <p:nvPicPr>
                      <p:cNvPr id="11" name="Object 10"/>
                      <p:cNvPicPr>
                        <a:picLocks noChangeAspect="1" noChangeArrowheads="1"/>
                      </p:cNvPicPr>
                      <p:nvPr/>
                    </p:nvPicPr>
                    <p:blipFill>
                      <a:blip r:embed="rId9"/>
                      <a:srcRect/>
                      <a:stretch>
                        <a:fillRect/>
                      </a:stretch>
                    </p:blipFill>
                    <p:spPr bwMode="auto">
                      <a:xfrm>
                        <a:off x="7547558" y="3410016"/>
                        <a:ext cx="228600" cy="241300"/>
                      </a:xfrm>
                      <a:prstGeom prst="rect">
                        <a:avLst/>
                      </a:prstGeom>
                      <a:noFill/>
                      <a:ln>
                        <a:noFill/>
                      </a:ln>
                    </p:spPr>
                  </p:pic>
                </p:oleObj>
              </mc:Fallback>
            </mc:AlternateContent>
          </a:graphicData>
        </a:graphic>
      </p:graphicFrame>
      <p:sp>
        <p:nvSpPr>
          <p:cNvPr id="16" name="Rounded Rectangle 15"/>
          <p:cNvSpPr/>
          <p:nvPr/>
        </p:nvSpPr>
        <p:spPr>
          <a:xfrm>
            <a:off x="5717703" y="2205213"/>
            <a:ext cx="3048000" cy="3219814"/>
          </a:xfrm>
          <a:prstGeom prst="round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0" name="TextBox 69"/>
          <p:cNvSpPr txBox="1"/>
          <p:nvPr/>
        </p:nvSpPr>
        <p:spPr>
          <a:xfrm>
            <a:off x="356069" y="5767918"/>
            <a:ext cx="5621219" cy="369332"/>
          </a:xfrm>
          <a:prstGeom prst="rect">
            <a:avLst/>
          </a:prstGeom>
          <a:noFill/>
        </p:spPr>
        <p:txBody>
          <a:bodyPr wrap="square" rtlCol="0">
            <a:spAutoFit/>
          </a:bodyPr>
          <a:lstStyle/>
          <a:p>
            <a:pPr marL="457200" indent="-457200"/>
            <a:r>
              <a:rPr lang="en-US" dirty="0">
                <a:solidFill>
                  <a:srgbClr val="3333FF"/>
                </a:solidFill>
                <a:latin typeface="Verdana" panose="020B0604030504040204" pitchFamily="34" charset="0"/>
                <a:ea typeface="Verdana" panose="020B0604030504040204" pitchFamily="34" charset="0"/>
                <a:cs typeface="Verdana" panose="020B0604030504040204" pitchFamily="34" charset="0"/>
              </a:rPr>
              <a:t>Divide 60 by 0.24 using a standard algorithm.</a:t>
            </a:r>
          </a:p>
        </p:txBody>
      </p:sp>
      <p:graphicFrame>
        <p:nvGraphicFramePr>
          <p:cNvPr id="5" name="Object 4"/>
          <p:cNvGraphicFramePr>
            <a:graphicFrameLocks noChangeAspect="1"/>
          </p:cNvGraphicFramePr>
          <p:nvPr/>
        </p:nvGraphicFramePr>
        <p:xfrm>
          <a:off x="7402452" y="3734566"/>
          <a:ext cx="558800" cy="254000"/>
        </p:xfrm>
        <a:graphic>
          <a:graphicData uri="http://schemas.openxmlformats.org/presentationml/2006/ole">
            <mc:AlternateContent xmlns:mc="http://schemas.openxmlformats.org/markup-compatibility/2006">
              <mc:Choice xmlns:v="urn:schemas-microsoft-com:vml" Requires="v">
                <p:oleObj spid="_x0000_s14165" name="Equation" r:id="rId10" imgW="558720" imgH="253800" progId="Equation.DSMT4">
                  <p:embed/>
                </p:oleObj>
              </mc:Choice>
              <mc:Fallback>
                <p:oleObj name="Equation" r:id="rId10" imgW="558720" imgH="253800" progId="Equation.DSMT4">
                  <p:embed/>
                  <p:pic>
                    <p:nvPicPr>
                      <p:cNvPr id="5" name="Object 4"/>
                      <p:cNvPicPr>
                        <a:picLocks noChangeAspect="1" noChangeArrowheads="1"/>
                      </p:cNvPicPr>
                      <p:nvPr/>
                    </p:nvPicPr>
                    <p:blipFill>
                      <a:blip r:embed="rId11"/>
                      <a:srcRect/>
                      <a:stretch>
                        <a:fillRect/>
                      </a:stretch>
                    </p:blipFill>
                    <p:spPr bwMode="auto">
                      <a:xfrm>
                        <a:off x="7402452" y="3734566"/>
                        <a:ext cx="5588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7760666" y="3414921"/>
          <a:ext cx="571500" cy="254000"/>
        </p:xfrm>
        <a:graphic>
          <a:graphicData uri="http://schemas.openxmlformats.org/presentationml/2006/ole">
            <mc:AlternateContent xmlns:mc="http://schemas.openxmlformats.org/markup-compatibility/2006">
              <mc:Choice xmlns:v="urn:schemas-microsoft-com:vml" Requires="v">
                <p:oleObj spid="_x0000_s14166" name="Equation" r:id="rId12" imgW="571320" imgH="253800" progId="Equation.DSMT4">
                  <p:embed/>
                </p:oleObj>
              </mc:Choice>
              <mc:Fallback>
                <p:oleObj name="Equation" r:id="rId12" imgW="571320" imgH="253800" progId="Equation.DSMT4">
                  <p:embed/>
                  <p:pic>
                    <p:nvPicPr>
                      <p:cNvPr id="9" name="Object 8"/>
                      <p:cNvPicPr>
                        <a:picLocks noChangeAspect="1" noChangeArrowheads="1"/>
                      </p:cNvPicPr>
                      <p:nvPr/>
                    </p:nvPicPr>
                    <p:blipFill>
                      <a:blip r:embed="rId13"/>
                      <a:srcRect/>
                      <a:stretch>
                        <a:fillRect/>
                      </a:stretch>
                    </p:blipFill>
                    <p:spPr bwMode="auto">
                      <a:xfrm>
                        <a:off x="7760666" y="3414921"/>
                        <a:ext cx="571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2">
            <a:extLst>
              <a:ext uri="{FF2B5EF4-FFF2-40B4-BE49-F238E27FC236}">
                <a16:creationId xmlns:a16="http://schemas.microsoft.com/office/drawing/2014/main" id="{DFE527A3-9506-42BA-8343-3DDF7CF1C880}"/>
              </a:ext>
            </a:extLst>
          </p:cNvPr>
          <p:cNvGrpSpPr/>
          <p:nvPr/>
        </p:nvGrpSpPr>
        <p:grpSpPr>
          <a:xfrm>
            <a:off x="7381471" y="3579233"/>
            <a:ext cx="610658" cy="564029"/>
            <a:chOff x="7390298" y="3557145"/>
            <a:chExt cx="610658" cy="564029"/>
          </a:xfrm>
        </p:grpSpPr>
        <p:sp>
          <p:nvSpPr>
            <p:cNvPr id="69" name="Oval 68"/>
            <p:cNvSpPr/>
            <p:nvPr/>
          </p:nvSpPr>
          <p:spPr>
            <a:xfrm flipH="1">
              <a:off x="7954876" y="3557145"/>
              <a:ext cx="45719" cy="45719"/>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41" name="Group 40"/>
            <p:cNvGrpSpPr/>
            <p:nvPr/>
          </p:nvGrpSpPr>
          <p:grpSpPr>
            <a:xfrm>
              <a:off x="7459123" y="3860658"/>
              <a:ext cx="541833" cy="260516"/>
              <a:chOff x="6516440" y="4410573"/>
              <a:chExt cx="541833" cy="260516"/>
            </a:xfrm>
          </p:grpSpPr>
          <p:grpSp>
            <p:nvGrpSpPr>
              <p:cNvPr id="42" name="Group 41"/>
              <p:cNvGrpSpPr>
                <a:grpSpLocks/>
              </p:cNvGrpSpPr>
              <p:nvPr/>
            </p:nvGrpSpPr>
            <p:grpSpPr bwMode="auto">
              <a:xfrm flipV="1">
                <a:off x="6516440" y="4410573"/>
                <a:ext cx="490002" cy="260516"/>
                <a:chOff x="0" y="0"/>
                <a:chExt cx="492125" cy="445861"/>
              </a:xfrm>
            </p:grpSpPr>
            <p:grpSp>
              <p:nvGrpSpPr>
                <p:cNvPr id="54" name="Group 53"/>
                <p:cNvGrpSpPr>
                  <a:grpSpLocks/>
                </p:cNvGrpSpPr>
                <p:nvPr/>
              </p:nvGrpSpPr>
              <p:grpSpPr bwMode="auto">
                <a:xfrm>
                  <a:off x="0" y="0"/>
                  <a:ext cx="467995" cy="445861"/>
                  <a:chOff x="0" y="0"/>
                  <a:chExt cx="467995" cy="282575"/>
                </a:xfrm>
              </p:grpSpPr>
              <p:sp>
                <p:nvSpPr>
                  <p:cNvPr id="56" name="Arc 1229"/>
                  <p:cNvSpPr>
                    <a:spLocks/>
                  </p:cNvSpPr>
                  <p:nvPr/>
                </p:nvSpPr>
                <p:spPr bwMode="auto">
                  <a:xfrm>
                    <a:off x="0" y="0"/>
                    <a:ext cx="467995" cy="282575"/>
                  </a:xfrm>
                  <a:custGeom>
                    <a:avLst/>
                    <a:gdLst>
                      <a:gd name="T0" fmla="*/ 233997 w 467995"/>
                      <a:gd name="T1" fmla="*/ 0 h 282575"/>
                      <a:gd name="T2" fmla="*/ 467995 w 467995"/>
                      <a:gd name="T3" fmla="*/ 141288 h 282575"/>
                      <a:gd name="T4" fmla="*/ 0 60000 65536"/>
                      <a:gd name="T5" fmla="*/ 0 60000 65536"/>
                    </a:gdLst>
                    <a:ahLst/>
                    <a:cxnLst>
                      <a:cxn ang="T4">
                        <a:pos x="T0" y="T1"/>
                      </a:cxn>
                      <a:cxn ang="T5">
                        <a:pos x="T2" y="T3"/>
                      </a:cxn>
                    </a:cxnLst>
                    <a:rect l="0" t="0" r="r" b="b"/>
                    <a:pathLst>
                      <a:path w="467995" h="282575" stroke="0">
                        <a:moveTo>
                          <a:pt x="233997" y="0"/>
                        </a:moveTo>
                        <a:cubicBezTo>
                          <a:pt x="363231" y="0"/>
                          <a:pt x="467995" y="63257"/>
                          <a:pt x="467995" y="141288"/>
                        </a:cubicBezTo>
                        <a:lnTo>
                          <a:pt x="233998" y="141288"/>
                        </a:lnTo>
                        <a:cubicBezTo>
                          <a:pt x="233998" y="94192"/>
                          <a:pt x="233997" y="47096"/>
                          <a:pt x="233997" y="0"/>
                        </a:cubicBezTo>
                        <a:close/>
                      </a:path>
                      <a:path w="467995" h="282575" fill="none">
                        <a:moveTo>
                          <a:pt x="233997" y="0"/>
                        </a:moveTo>
                        <a:cubicBezTo>
                          <a:pt x="363231" y="0"/>
                          <a:pt x="467995" y="63257"/>
                          <a:pt x="467995" y="141288"/>
                        </a:cubicBezTo>
                      </a:path>
                    </a:pathLst>
                  </a:custGeom>
                  <a:noFill/>
                  <a:ln w="9525">
                    <a:solidFill>
                      <a:schemeClr val="dk1">
                        <a:lumMod val="95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a:p>
                </p:txBody>
              </p:sp>
              <p:sp>
                <p:nvSpPr>
                  <p:cNvPr id="57" name="Arc 1230"/>
                  <p:cNvSpPr>
                    <a:spLocks/>
                  </p:cNvSpPr>
                  <p:nvPr/>
                </p:nvSpPr>
                <p:spPr bwMode="auto">
                  <a:xfrm flipH="1">
                    <a:off x="0" y="0"/>
                    <a:ext cx="467995" cy="282575"/>
                  </a:xfrm>
                  <a:custGeom>
                    <a:avLst/>
                    <a:gdLst>
                      <a:gd name="T0" fmla="*/ 233997 w 467995"/>
                      <a:gd name="T1" fmla="*/ 0 h 282575"/>
                      <a:gd name="T2" fmla="*/ 467995 w 467995"/>
                      <a:gd name="T3" fmla="*/ 141288 h 282575"/>
                      <a:gd name="T4" fmla="*/ 0 60000 65536"/>
                      <a:gd name="T5" fmla="*/ 0 60000 65536"/>
                    </a:gdLst>
                    <a:ahLst/>
                    <a:cxnLst>
                      <a:cxn ang="T4">
                        <a:pos x="T0" y="T1"/>
                      </a:cxn>
                      <a:cxn ang="T5">
                        <a:pos x="T2" y="T3"/>
                      </a:cxn>
                    </a:cxnLst>
                    <a:rect l="0" t="0" r="r" b="b"/>
                    <a:pathLst>
                      <a:path w="467995" h="282575" stroke="0">
                        <a:moveTo>
                          <a:pt x="233997" y="0"/>
                        </a:moveTo>
                        <a:cubicBezTo>
                          <a:pt x="363231" y="0"/>
                          <a:pt x="467995" y="63257"/>
                          <a:pt x="467995" y="141288"/>
                        </a:cubicBezTo>
                        <a:lnTo>
                          <a:pt x="233998" y="141288"/>
                        </a:lnTo>
                        <a:cubicBezTo>
                          <a:pt x="233998" y="94192"/>
                          <a:pt x="233997" y="47096"/>
                          <a:pt x="233997" y="0"/>
                        </a:cubicBezTo>
                        <a:close/>
                      </a:path>
                      <a:path w="467995" h="282575" fill="none">
                        <a:moveTo>
                          <a:pt x="233997" y="0"/>
                        </a:moveTo>
                        <a:cubicBezTo>
                          <a:pt x="363231" y="0"/>
                          <a:pt x="467995" y="63257"/>
                          <a:pt x="467995" y="141288"/>
                        </a:cubicBezTo>
                      </a:path>
                    </a:pathLst>
                  </a:custGeom>
                  <a:noFill/>
                  <a:ln w="9525">
                    <a:solidFill>
                      <a:schemeClr val="dk1">
                        <a:lumMod val="95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a:p>
                </p:txBody>
              </p:sp>
            </p:grpSp>
            <p:cxnSp>
              <p:nvCxnSpPr>
                <p:cNvPr id="55" name="Straight Arrow Connector 54"/>
                <p:cNvCxnSpPr>
                  <a:cxnSpLocks noChangeShapeType="1"/>
                  <a:stCxn id="56" idx="1"/>
                </p:cNvCxnSpPr>
                <p:nvPr/>
              </p:nvCxnSpPr>
              <p:spPr bwMode="auto">
                <a:xfrm>
                  <a:off x="467995" y="222932"/>
                  <a:ext cx="24130" cy="39957"/>
                </a:xfrm>
                <a:prstGeom prst="straightConnector1">
                  <a:avLst/>
                </a:prstGeom>
                <a:noFill/>
                <a:ln w="9525">
                  <a:solidFill>
                    <a:schemeClr val="dk1">
                      <a:lumMod val="95000"/>
                      <a:lumOff val="0"/>
                    </a:schemeClr>
                  </a:solidFill>
                  <a:round/>
                  <a:headEnd/>
                  <a:tailEnd type="arrow" w="med" len="med"/>
                </a:ln>
                <a:extLst>
                  <a:ext uri="{909E8E84-426E-40DD-AFC4-6F175D3DCCD1}">
                    <a14:hiddenFill xmlns:a14="http://schemas.microsoft.com/office/drawing/2010/main">
                      <a:noFill/>
                    </a14:hiddenFill>
                  </a:ext>
                </a:extLst>
              </p:spPr>
            </p:cxnSp>
          </p:grpSp>
          <p:sp>
            <p:nvSpPr>
              <p:cNvPr id="53" name="Oval 52"/>
              <p:cNvSpPr/>
              <p:nvPr/>
            </p:nvSpPr>
            <p:spPr>
              <a:xfrm flipH="1">
                <a:off x="7012554" y="4428102"/>
                <a:ext cx="45719" cy="45719"/>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20" name="Group 19"/>
            <p:cNvGrpSpPr/>
            <p:nvPr/>
          </p:nvGrpSpPr>
          <p:grpSpPr>
            <a:xfrm>
              <a:off x="7390298" y="3838634"/>
              <a:ext cx="137650" cy="137650"/>
              <a:chOff x="4759123" y="3420094"/>
              <a:chExt cx="137650" cy="137650"/>
            </a:xfrm>
          </p:grpSpPr>
          <p:cxnSp>
            <p:nvCxnSpPr>
              <p:cNvPr id="19" name="Straight Connector 18"/>
              <p:cNvCxnSpPr/>
              <p:nvPr/>
            </p:nvCxnSpPr>
            <p:spPr>
              <a:xfrm flipV="1">
                <a:off x="4779087" y="3420094"/>
                <a:ext cx="101671" cy="137650"/>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rot="5400000" flipV="1">
                <a:off x="4777112" y="3429994"/>
                <a:ext cx="101671" cy="137650"/>
              </a:xfrm>
              <a:prstGeom prst="line">
                <a:avLst/>
              </a:prstGeom>
            </p:spPr>
            <p:style>
              <a:lnRef idx="1">
                <a:schemeClr val="dk1"/>
              </a:lnRef>
              <a:fillRef idx="0">
                <a:schemeClr val="dk1"/>
              </a:fillRef>
              <a:effectRef idx="0">
                <a:schemeClr val="dk1"/>
              </a:effectRef>
              <a:fontRef idx="minor">
                <a:schemeClr val="tx1"/>
              </a:fontRef>
            </p:style>
          </p:cxnSp>
        </p:grpSp>
      </p:grpSp>
      <p:graphicFrame>
        <p:nvGraphicFramePr>
          <p:cNvPr id="22" name="Object 21"/>
          <p:cNvGraphicFramePr>
            <a:graphicFrameLocks noChangeAspect="1"/>
          </p:cNvGraphicFramePr>
          <p:nvPr/>
        </p:nvGraphicFramePr>
        <p:xfrm>
          <a:off x="7067804" y="4643438"/>
          <a:ext cx="901700" cy="558800"/>
        </p:xfrm>
        <a:graphic>
          <a:graphicData uri="http://schemas.openxmlformats.org/presentationml/2006/ole">
            <mc:AlternateContent xmlns:mc="http://schemas.openxmlformats.org/markup-compatibility/2006">
              <mc:Choice xmlns:v="urn:schemas-microsoft-com:vml" Requires="v">
                <p:oleObj spid="_x0000_s14167" name="Equation" r:id="rId14" imgW="901440" imgH="558720" progId="Equation.DSMT4">
                  <p:embed/>
                </p:oleObj>
              </mc:Choice>
              <mc:Fallback>
                <p:oleObj name="Equation" r:id="rId14" imgW="901440" imgH="558720" progId="Equation.DSMT4">
                  <p:embed/>
                  <p:pic>
                    <p:nvPicPr>
                      <p:cNvPr id="22" name="Object 21"/>
                      <p:cNvPicPr>
                        <a:picLocks noChangeAspect="1" noChangeArrowheads="1"/>
                      </p:cNvPicPr>
                      <p:nvPr/>
                    </p:nvPicPr>
                    <p:blipFill>
                      <a:blip r:embed="rId15"/>
                      <a:srcRect/>
                      <a:stretch>
                        <a:fillRect/>
                      </a:stretch>
                    </p:blipFill>
                    <p:spPr bwMode="auto">
                      <a:xfrm>
                        <a:off x="7067804" y="4643438"/>
                        <a:ext cx="9017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 name="Group 3">
            <a:extLst>
              <a:ext uri="{FF2B5EF4-FFF2-40B4-BE49-F238E27FC236}">
                <a16:creationId xmlns:a16="http://schemas.microsoft.com/office/drawing/2014/main" id="{3A52FAD2-E773-4993-BF71-61160E8DB892}"/>
              </a:ext>
            </a:extLst>
          </p:cNvPr>
          <p:cNvGrpSpPr/>
          <p:nvPr/>
        </p:nvGrpSpPr>
        <p:grpSpPr>
          <a:xfrm>
            <a:off x="6285315" y="3853367"/>
            <a:ext cx="640737" cy="260516"/>
            <a:chOff x="6285315" y="3853367"/>
            <a:chExt cx="640737" cy="260516"/>
          </a:xfrm>
        </p:grpSpPr>
        <p:grpSp>
          <p:nvGrpSpPr>
            <p:cNvPr id="15" name="Group 14"/>
            <p:cNvGrpSpPr/>
            <p:nvPr/>
          </p:nvGrpSpPr>
          <p:grpSpPr>
            <a:xfrm>
              <a:off x="6411651" y="3853367"/>
              <a:ext cx="514401" cy="260516"/>
              <a:chOff x="6516440" y="4410573"/>
              <a:chExt cx="514401" cy="260516"/>
            </a:xfrm>
          </p:grpSpPr>
          <p:grpSp>
            <p:nvGrpSpPr>
              <p:cNvPr id="43" name="Group 42"/>
              <p:cNvGrpSpPr>
                <a:grpSpLocks/>
              </p:cNvGrpSpPr>
              <p:nvPr/>
            </p:nvGrpSpPr>
            <p:grpSpPr bwMode="auto">
              <a:xfrm flipV="1">
                <a:off x="6516440" y="4410573"/>
                <a:ext cx="490002" cy="260516"/>
                <a:chOff x="0" y="0"/>
                <a:chExt cx="492125" cy="445861"/>
              </a:xfrm>
            </p:grpSpPr>
            <p:grpSp>
              <p:nvGrpSpPr>
                <p:cNvPr id="44" name="Group 43"/>
                <p:cNvGrpSpPr>
                  <a:grpSpLocks/>
                </p:cNvGrpSpPr>
                <p:nvPr/>
              </p:nvGrpSpPr>
              <p:grpSpPr bwMode="auto">
                <a:xfrm>
                  <a:off x="0" y="0"/>
                  <a:ext cx="467995" cy="445861"/>
                  <a:chOff x="0" y="0"/>
                  <a:chExt cx="467995" cy="282575"/>
                </a:xfrm>
              </p:grpSpPr>
              <p:sp>
                <p:nvSpPr>
                  <p:cNvPr id="46" name="Arc 1229"/>
                  <p:cNvSpPr>
                    <a:spLocks/>
                  </p:cNvSpPr>
                  <p:nvPr/>
                </p:nvSpPr>
                <p:spPr bwMode="auto">
                  <a:xfrm>
                    <a:off x="0" y="0"/>
                    <a:ext cx="467995" cy="282575"/>
                  </a:xfrm>
                  <a:custGeom>
                    <a:avLst/>
                    <a:gdLst>
                      <a:gd name="T0" fmla="*/ 233997 w 467995"/>
                      <a:gd name="T1" fmla="*/ 0 h 282575"/>
                      <a:gd name="T2" fmla="*/ 467995 w 467995"/>
                      <a:gd name="T3" fmla="*/ 141288 h 282575"/>
                      <a:gd name="T4" fmla="*/ 0 60000 65536"/>
                      <a:gd name="T5" fmla="*/ 0 60000 65536"/>
                    </a:gdLst>
                    <a:ahLst/>
                    <a:cxnLst>
                      <a:cxn ang="T4">
                        <a:pos x="T0" y="T1"/>
                      </a:cxn>
                      <a:cxn ang="T5">
                        <a:pos x="T2" y="T3"/>
                      </a:cxn>
                    </a:cxnLst>
                    <a:rect l="0" t="0" r="r" b="b"/>
                    <a:pathLst>
                      <a:path w="467995" h="282575" stroke="0">
                        <a:moveTo>
                          <a:pt x="233997" y="0"/>
                        </a:moveTo>
                        <a:cubicBezTo>
                          <a:pt x="363231" y="0"/>
                          <a:pt x="467995" y="63257"/>
                          <a:pt x="467995" y="141288"/>
                        </a:cubicBezTo>
                        <a:lnTo>
                          <a:pt x="233998" y="141288"/>
                        </a:lnTo>
                        <a:cubicBezTo>
                          <a:pt x="233998" y="94192"/>
                          <a:pt x="233997" y="47096"/>
                          <a:pt x="233997" y="0"/>
                        </a:cubicBezTo>
                        <a:close/>
                      </a:path>
                      <a:path w="467995" h="282575" fill="none">
                        <a:moveTo>
                          <a:pt x="233997" y="0"/>
                        </a:moveTo>
                        <a:cubicBezTo>
                          <a:pt x="363231" y="0"/>
                          <a:pt x="467995" y="63257"/>
                          <a:pt x="467995" y="141288"/>
                        </a:cubicBezTo>
                      </a:path>
                    </a:pathLst>
                  </a:custGeom>
                  <a:noFill/>
                  <a:ln w="9525">
                    <a:solidFill>
                      <a:schemeClr val="dk1">
                        <a:lumMod val="95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a:p>
                </p:txBody>
              </p:sp>
              <p:sp>
                <p:nvSpPr>
                  <p:cNvPr id="47" name="Arc 1230"/>
                  <p:cNvSpPr>
                    <a:spLocks/>
                  </p:cNvSpPr>
                  <p:nvPr/>
                </p:nvSpPr>
                <p:spPr bwMode="auto">
                  <a:xfrm flipH="1">
                    <a:off x="0" y="0"/>
                    <a:ext cx="467995" cy="282575"/>
                  </a:xfrm>
                  <a:custGeom>
                    <a:avLst/>
                    <a:gdLst>
                      <a:gd name="T0" fmla="*/ 233997 w 467995"/>
                      <a:gd name="T1" fmla="*/ 0 h 282575"/>
                      <a:gd name="T2" fmla="*/ 467995 w 467995"/>
                      <a:gd name="T3" fmla="*/ 141288 h 282575"/>
                      <a:gd name="T4" fmla="*/ 0 60000 65536"/>
                      <a:gd name="T5" fmla="*/ 0 60000 65536"/>
                    </a:gdLst>
                    <a:ahLst/>
                    <a:cxnLst>
                      <a:cxn ang="T4">
                        <a:pos x="T0" y="T1"/>
                      </a:cxn>
                      <a:cxn ang="T5">
                        <a:pos x="T2" y="T3"/>
                      </a:cxn>
                    </a:cxnLst>
                    <a:rect l="0" t="0" r="r" b="b"/>
                    <a:pathLst>
                      <a:path w="467995" h="282575" stroke="0">
                        <a:moveTo>
                          <a:pt x="233997" y="0"/>
                        </a:moveTo>
                        <a:cubicBezTo>
                          <a:pt x="363231" y="0"/>
                          <a:pt x="467995" y="63257"/>
                          <a:pt x="467995" y="141288"/>
                        </a:cubicBezTo>
                        <a:lnTo>
                          <a:pt x="233998" y="141288"/>
                        </a:lnTo>
                        <a:cubicBezTo>
                          <a:pt x="233998" y="94192"/>
                          <a:pt x="233997" y="47096"/>
                          <a:pt x="233997" y="0"/>
                        </a:cubicBezTo>
                        <a:close/>
                      </a:path>
                      <a:path w="467995" h="282575" fill="none">
                        <a:moveTo>
                          <a:pt x="233997" y="0"/>
                        </a:moveTo>
                        <a:cubicBezTo>
                          <a:pt x="363231" y="0"/>
                          <a:pt x="467995" y="63257"/>
                          <a:pt x="467995" y="141288"/>
                        </a:cubicBezTo>
                      </a:path>
                    </a:pathLst>
                  </a:custGeom>
                  <a:noFill/>
                  <a:ln w="9525">
                    <a:solidFill>
                      <a:schemeClr val="dk1">
                        <a:lumMod val="95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a:p>
                </p:txBody>
              </p:sp>
            </p:grpSp>
            <p:cxnSp>
              <p:nvCxnSpPr>
                <p:cNvPr id="45" name="Straight Arrow Connector 44"/>
                <p:cNvCxnSpPr>
                  <a:cxnSpLocks noChangeShapeType="1"/>
                  <a:stCxn id="46" idx="1"/>
                </p:cNvCxnSpPr>
                <p:nvPr/>
              </p:nvCxnSpPr>
              <p:spPr bwMode="auto">
                <a:xfrm>
                  <a:off x="467995" y="222931"/>
                  <a:ext cx="24130" cy="39958"/>
                </a:xfrm>
                <a:prstGeom prst="straightConnector1">
                  <a:avLst/>
                </a:prstGeom>
                <a:noFill/>
                <a:ln w="9525">
                  <a:solidFill>
                    <a:schemeClr val="dk1">
                      <a:lumMod val="95000"/>
                      <a:lumOff val="0"/>
                    </a:schemeClr>
                  </a:solidFill>
                  <a:round/>
                  <a:headEnd/>
                  <a:tailEnd type="arrow" w="med" len="med"/>
                </a:ln>
                <a:extLst>
                  <a:ext uri="{909E8E84-426E-40DD-AFC4-6F175D3DCCD1}">
                    <a14:hiddenFill xmlns:a14="http://schemas.microsoft.com/office/drawing/2010/main">
                      <a:noFill/>
                    </a14:hiddenFill>
                  </a:ext>
                </a:extLst>
              </p:spPr>
            </p:cxnSp>
          </p:grpSp>
          <p:sp>
            <p:nvSpPr>
              <p:cNvPr id="62" name="Oval 61"/>
              <p:cNvSpPr/>
              <p:nvPr/>
            </p:nvSpPr>
            <p:spPr>
              <a:xfrm flipH="1">
                <a:off x="6985122" y="4446390"/>
                <a:ext cx="45719" cy="45719"/>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59" name="Group 58"/>
            <p:cNvGrpSpPr/>
            <p:nvPr/>
          </p:nvGrpSpPr>
          <p:grpSpPr>
            <a:xfrm>
              <a:off x="6285315" y="3860658"/>
              <a:ext cx="137650" cy="137650"/>
              <a:chOff x="4759123" y="3420094"/>
              <a:chExt cx="137650" cy="137650"/>
            </a:xfrm>
          </p:grpSpPr>
          <p:cxnSp>
            <p:nvCxnSpPr>
              <p:cNvPr id="60" name="Straight Connector 59"/>
              <p:cNvCxnSpPr/>
              <p:nvPr/>
            </p:nvCxnSpPr>
            <p:spPr>
              <a:xfrm flipV="1">
                <a:off x="4779087" y="3420094"/>
                <a:ext cx="101671" cy="137650"/>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rot="5400000" flipV="1">
                <a:off x="4777112" y="3429994"/>
                <a:ext cx="101671" cy="137650"/>
              </a:xfrm>
              <a:prstGeom prst="line">
                <a:avLst/>
              </a:prstGeom>
            </p:spPr>
            <p:style>
              <a:lnRef idx="1">
                <a:schemeClr val="dk1"/>
              </a:lnRef>
              <a:fillRef idx="0">
                <a:schemeClr val="dk1"/>
              </a:fillRef>
              <a:effectRef idx="0">
                <a:schemeClr val="dk1"/>
              </a:effectRef>
              <a:fontRef idx="minor">
                <a:schemeClr val="tx1"/>
              </a:fontRef>
            </p:style>
          </p:cxnSp>
        </p:grpSp>
      </p:grpSp>
      <p:grpSp>
        <p:nvGrpSpPr>
          <p:cNvPr id="6" name="Group 5">
            <a:extLst>
              <a:ext uri="{FF2B5EF4-FFF2-40B4-BE49-F238E27FC236}">
                <a16:creationId xmlns:a16="http://schemas.microsoft.com/office/drawing/2014/main" id="{0A642857-9A84-4A4F-94DD-0F0ED1DF2548}"/>
              </a:ext>
            </a:extLst>
          </p:cNvPr>
          <p:cNvGrpSpPr/>
          <p:nvPr/>
        </p:nvGrpSpPr>
        <p:grpSpPr>
          <a:xfrm>
            <a:off x="887181" y="3088011"/>
            <a:ext cx="3249319" cy="1029923"/>
            <a:chOff x="887181" y="3088011"/>
            <a:chExt cx="3249319" cy="1029923"/>
          </a:xfrm>
        </p:grpSpPr>
        <p:graphicFrame>
          <p:nvGraphicFramePr>
            <p:cNvPr id="21" name="Object 20"/>
            <p:cNvGraphicFramePr>
              <a:graphicFrameLocks noChangeAspect="1"/>
            </p:cNvGraphicFramePr>
            <p:nvPr/>
          </p:nvGraphicFramePr>
          <p:xfrm>
            <a:off x="894779" y="3205163"/>
            <a:ext cx="2184400" cy="863600"/>
          </p:xfrm>
          <a:graphic>
            <a:graphicData uri="http://schemas.openxmlformats.org/presentationml/2006/ole">
              <mc:AlternateContent xmlns:mc="http://schemas.openxmlformats.org/markup-compatibility/2006">
                <mc:Choice xmlns:v="urn:schemas-microsoft-com:vml" Requires="v">
                  <p:oleObj spid="_x0000_s14168" name="Equation" r:id="rId16" imgW="2184120" imgH="863280" progId="Equation.DSMT4">
                    <p:embed/>
                  </p:oleObj>
                </mc:Choice>
                <mc:Fallback>
                  <p:oleObj name="Equation" r:id="rId16" imgW="2184120" imgH="863280" progId="Equation.DSMT4">
                    <p:embed/>
                    <p:pic>
                      <p:nvPicPr>
                        <p:cNvPr id="21" name="Object 20"/>
                        <p:cNvPicPr>
                          <a:picLocks noChangeAspect="1" noChangeArrowheads="1"/>
                        </p:cNvPicPr>
                        <p:nvPr/>
                      </p:nvPicPr>
                      <p:blipFill>
                        <a:blip r:embed="rId17"/>
                        <a:srcRect/>
                        <a:stretch>
                          <a:fillRect/>
                        </a:stretch>
                      </p:blipFill>
                      <p:spPr bwMode="auto">
                        <a:xfrm>
                          <a:off x="894779" y="3205163"/>
                          <a:ext cx="2184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7" name="Group 16">
              <a:extLst>
                <a:ext uri="{FF2B5EF4-FFF2-40B4-BE49-F238E27FC236}">
                  <a16:creationId xmlns:a16="http://schemas.microsoft.com/office/drawing/2014/main" id="{934B8F25-974F-4D75-B05A-AA68C196ACF3}"/>
                </a:ext>
              </a:extLst>
            </p:cNvPr>
            <p:cNvGrpSpPr/>
            <p:nvPr/>
          </p:nvGrpSpPr>
          <p:grpSpPr>
            <a:xfrm>
              <a:off x="887181" y="3253851"/>
              <a:ext cx="1974430" cy="813499"/>
              <a:chOff x="1221996" y="3221539"/>
              <a:chExt cx="1974430" cy="813499"/>
            </a:xfrm>
          </p:grpSpPr>
          <p:sp>
            <p:nvSpPr>
              <p:cNvPr id="7" name="TextBox 6">
                <a:extLst>
                  <a:ext uri="{FF2B5EF4-FFF2-40B4-BE49-F238E27FC236}">
                    <a16:creationId xmlns:a16="http://schemas.microsoft.com/office/drawing/2014/main" id="{B09D1494-E69D-456B-B44B-2E04381A000E}"/>
                  </a:ext>
                </a:extLst>
              </p:cNvPr>
              <p:cNvSpPr txBox="1"/>
              <p:nvPr/>
            </p:nvSpPr>
            <p:spPr>
              <a:xfrm>
                <a:off x="1396051" y="3221539"/>
                <a:ext cx="385913" cy="369332"/>
              </a:xfrm>
              <a:prstGeom prst="rect">
                <a:avLst/>
              </a:prstGeom>
              <a:noFill/>
            </p:spPr>
            <p:txBody>
              <a:bodyPr wrap="square" rtlCol="0">
                <a:spAutoFit/>
              </a:bodyPr>
              <a:lstStyle/>
              <a:p>
                <a:r>
                  <a:rPr lang="en-US" dirty="0">
                    <a:solidFill>
                      <a:srgbClr val="FF0000"/>
                    </a:solidFill>
                    <a:latin typeface="Comic Sans MS" panose="030F0702030302020204" pitchFamily="66" charset="0"/>
                  </a:rPr>
                  <a:t>4</a:t>
                </a:r>
              </a:p>
            </p:txBody>
          </p:sp>
          <p:sp>
            <p:nvSpPr>
              <p:cNvPr id="67" name="TextBox 66">
                <a:extLst>
                  <a:ext uri="{FF2B5EF4-FFF2-40B4-BE49-F238E27FC236}">
                    <a16:creationId xmlns:a16="http://schemas.microsoft.com/office/drawing/2014/main" id="{0B2BE619-463D-4205-8138-0B5AF72C8E85}"/>
                  </a:ext>
                </a:extLst>
              </p:cNvPr>
              <p:cNvSpPr txBox="1"/>
              <p:nvPr/>
            </p:nvSpPr>
            <p:spPr>
              <a:xfrm>
                <a:off x="1221996" y="3655835"/>
                <a:ext cx="699794" cy="369332"/>
              </a:xfrm>
              <a:prstGeom prst="rect">
                <a:avLst/>
              </a:prstGeom>
              <a:noFill/>
            </p:spPr>
            <p:txBody>
              <a:bodyPr wrap="square" rtlCol="0">
                <a:spAutoFit/>
              </a:bodyPr>
              <a:lstStyle/>
              <a:p>
                <a:r>
                  <a:rPr lang="en-US" dirty="0">
                    <a:solidFill>
                      <a:srgbClr val="FF0000"/>
                    </a:solidFill>
                    <a:latin typeface="Comic Sans MS" panose="030F0702030302020204" pitchFamily="66" charset="0"/>
                  </a:rPr>
                  <a:t>0.25</a:t>
                </a:r>
              </a:p>
            </p:txBody>
          </p:sp>
          <p:sp>
            <p:nvSpPr>
              <p:cNvPr id="68" name="TextBox 67">
                <a:extLst>
                  <a:ext uri="{FF2B5EF4-FFF2-40B4-BE49-F238E27FC236}">
                    <a16:creationId xmlns:a16="http://schemas.microsoft.com/office/drawing/2014/main" id="{0007678E-0D42-4532-A4CF-0D0BAE87E7AB}"/>
                  </a:ext>
                </a:extLst>
              </p:cNvPr>
              <p:cNvSpPr txBox="1"/>
              <p:nvPr/>
            </p:nvSpPr>
            <p:spPr>
              <a:xfrm>
                <a:off x="2485481" y="3246955"/>
                <a:ext cx="699794" cy="369332"/>
              </a:xfrm>
              <a:prstGeom prst="rect">
                <a:avLst/>
              </a:prstGeom>
              <a:noFill/>
            </p:spPr>
            <p:txBody>
              <a:bodyPr wrap="square" rtlCol="0">
                <a:spAutoFit/>
              </a:bodyPr>
              <a:lstStyle/>
              <a:p>
                <a:r>
                  <a:rPr lang="en-US" dirty="0">
                    <a:solidFill>
                      <a:srgbClr val="FF0000"/>
                    </a:solidFill>
                    <a:latin typeface="Comic Sans MS" panose="030F0702030302020204" pitchFamily="66" charset="0"/>
                  </a:rPr>
                  <a:t>100</a:t>
                </a:r>
              </a:p>
            </p:txBody>
          </p:sp>
          <p:sp>
            <p:nvSpPr>
              <p:cNvPr id="73" name="TextBox 72">
                <a:extLst>
                  <a:ext uri="{FF2B5EF4-FFF2-40B4-BE49-F238E27FC236}">
                    <a16:creationId xmlns:a16="http://schemas.microsoft.com/office/drawing/2014/main" id="{F8B46537-95EB-404F-A9EE-51FA90D7332E}"/>
                  </a:ext>
                </a:extLst>
              </p:cNvPr>
              <p:cNvSpPr txBox="1"/>
              <p:nvPr/>
            </p:nvSpPr>
            <p:spPr>
              <a:xfrm>
                <a:off x="2496632" y="3665706"/>
                <a:ext cx="699794" cy="369332"/>
              </a:xfrm>
              <a:prstGeom prst="rect">
                <a:avLst/>
              </a:prstGeom>
              <a:noFill/>
            </p:spPr>
            <p:txBody>
              <a:bodyPr wrap="square" rtlCol="0">
                <a:spAutoFit/>
              </a:bodyPr>
              <a:lstStyle/>
              <a:p>
                <a:r>
                  <a:rPr lang="en-US" dirty="0">
                    <a:solidFill>
                      <a:srgbClr val="FF0000"/>
                    </a:solidFill>
                    <a:latin typeface="Comic Sans MS" panose="030F0702030302020204" pitchFamily="66" charset="0"/>
                  </a:rPr>
                  <a:t>100</a:t>
                </a:r>
              </a:p>
            </p:txBody>
          </p:sp>
        </p:grpSp>
        <p:grpSp>
          <p:nvGrpSpPr>
            <p:cNvPr id="65" name="Group 64">
              <a:extLst>
                <a:ext uri="{FF2B5EF4-FFF2-40B4-BE49-F238E27FC236}">
                  <a16:creationId xmlns:a16="http://schemas.microsoft.com/office/drawing/2014/main" id="{37F7C5F2-861E-264A-929D-0845974782C6}"/>
                </a:ext>
              </a:extLst>
            </p:cNvPr>
            <p:cNvGrpSpPr/>
            <p:nvPr/>
          </p:nvGrpSpPr>
          <p:grpSpPr>
            <a:xfrm>
              <a:off x="1922532" y="3088011"/>
              <a:ext cx="2213968" cy="1029923"/>
              <a:chOff x="1425344" y="3119530"/>
              <a:chExt cx="2213968" cy="1029923"/>
            </a:xfrm>
          </p:grpSpPr>
          <p:sp>
            <p:nvSpPr>
              <p:cNvPr id="75" name="Rectangle 74">
                <a:extLst>
                  <a:ext uri="{FF2B5EF4-FFF2-40B4-BE49-F238E27FC236}">
                    <a16:creationId xmlns:a16="http://schemas.microsoft.com/office/drawing/2014/main" id="{2A40E73A-B7CD-3449-AA89-55C6C834F054}"/>
                  </a:ext>
                </a:extLst>
              </p:cNvPr>
              <p:cNvSpPr/>
              <p:nvPr/>
            </p:nvSpPr>
            <p:spPr>
              <a:xfrm>
                <a:off x="2724912" y="3145536"/>
                <a:ext cx="914400" cy="9144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ADDF6525-CA87-B445-925C-23B70229A75B}"/>
                  </a:ext>
                </a:extLst>
              </p:cNvPr>
              <p:cNvGrpSpPr>
                <a:grpSpLocks/>
              </p:cNvGrpSpPr>
              <p:nvPr/>
            </p:nvGrpSpPr>
            <p:grpSpPr>
              <a:xfrm>
                <a:off x="1425344" y="3119530"/>
                <a:ext cx="1065694" cy="1029923"/>
                <a:chOff x="0" y="0"/>
                <a:chExt cx="2535555" cy="2915920"/>
              </a:xfrm>
            </p:grpSpPr>
            <p:cxnSp>
              <p:nvCxnSpPr>
                <p:cNvPr id="77" name="Straight Connector 76">
                  <a:extLst>
                    <a:ext uri="{FF2B5EF4-FFF2-40B4-BE49-F238E27FC236}">
                      <a16:creationId xmlns:a16="http://schemas.microsoft.com/office/drawing/2014/main" id="{3A392363-A9B6-A64A-8B19-4447475FE084}"/>
                    </a:ext>
                  </a:extLst>
                </p:cNvPr>
                <p:cNvCxnSpPr/>
                <p:nvPr/>
              </p:nvCxnSpPr>
              <p:spPr>
                <a:xfrm>
                  <a:off x="0" y="2915920"/>
                  <a:ext cx="2535555" cy="0"/>
                </a:xfrm>
                <a:prstGeom prst="line">
                  <a:avLst/>
                </a:prstGeom>
                <a:ln w="28575"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58B15E6-7737-3C49-A3A4-B84E4060469F}"/>
                    </a:ext>
                  </a:extLst>
                </p:cNvPr>
                <p:cNvCxnSpPr/>
                <p:nvPr/>
              </p:nvCxnSpPr>
              <p:spPr>
                <a:xfrm flipV="1">
                  <a:off x="2524125" y="2324100"/>
                  <a:ext cx="0" cy="584200"/>
                </a:xfrm>
                <a:prstGeom prst="line">
                  <a:avLst/>
                </a:prstGeom>
                <a:ln w="28575"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3867FC5D-08EC-F044-97BF-8D86F77F4843}"/>
                    </a:ext>
                  </a:extLst>
                </p:cNvPr>
                <p:cNvCxnSpPr/>
                <p:nvPr/>
              </p:nvCxnSpPr>
              <p:spPr>
                <a:xfrm flipV="1">
                  <a:off x="12700" y="2321560"/>
                  <a:ext cx="0" cy="584200"/>
                </a:xfrm>
                <a:prstGeom prst="line">
                  <a:avLst/>
                </a:prstGeom>
                <a:ln w="28575"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024CCBBD-0FED-134B-B137-4DFE7E6B1E74}"/>
                    </a:ext>
                  </a:extLst>
                </p:cNvPr>
                <p:cNvCxnSpPr/>
                <p:nvPr/>
              </p:nvCxnSpPr>
              <p:spPr>
                <a:xfrm>
                  <a:off x="1953895" y="2311400"/>
                  <a:ext cx="581660" cy="0"/>
                </a:xfrm>
                <a:prstGeom prst="line">
                  <a:avLst/>
                </a:prstGeom>
                <a:ln w="28575"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6AD359F0-1F21-9047-98D6-12327F1D8DB2}"/>
                    </a:ext>
                  </a:extLst>
                </p:cNvPr>
                <p:cNvCxnSpPr/>
                <p:nvPr/>
              </p:nvCxnSpPr>
              <p:spPr>
                <a:xfrm>
                  <a:off x="635" y="2311400"/>
                  <a:ext cx="581660" cy="0"/>
                </a:xfrm>
                <a:prstGeom prst="line">
                  <a:avLst/>
                </a:prstGeom>
                <a:ln w="28575"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253B1A70-573C-D54B-ACEC-D4F72BC5CB9D}"/>
                    </a:ext>
                  </a:extLst>
                </p:cNvPr>
                <p:cNvCxnSpPr/>
                <p:nvPr/>
              </p:nvCxnSpPr>
              <p:spPr>
                <a:xfrm flipV="1">
                  <a:off x="1965325" y="22860"/>
                  <a:ext cx="0" cy="2280920"/>
                </a:xfrm>
                <a:prstGeom prst="line">
                  <a:avLst/>
                </a:prstGeom>
                <a:ln w="28575"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DAE716D9-932E-6B49-A5E9-50B5C62B2F54}"/>
                    </a:ext>
                  </a:extLst>
                </p:cNvPr>
                <p:cNvCxnSpPr/>
                <p:nvPr/>
              </p:nvCxnSpPr>
              <p:spPr>
                <a:xfrm flipV="1">
                  <a:off x="569595" y="899160"/>
                  <a:ext cx="0" cy="1402080"/>
                </a:xfrm>
                <a:prstGeom prst="line">
                  <a:avLst/>
                </a:prstGeom>
                <a:ln w="28575"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33270DC1-6798-5F48-A051-4C8CA0B84B8E}"/>
                    </a:ext>
                  </a:extLst>
                </p:cNvPr>
                <p:cNvCxnSpPr/>
                <p:nvPr/>
              </p:nvCxnSpPr>
              <p:spPr>
                <a:xfrm>
                  <a:off x="635" y="889000"/>
                  <a:ext cx="581660" cy="0"/>
                </a:xfrm>
                <a:prstGeom prst="line">
                  <a:avLst/>
                </a:prstGeom>
                <a:ln w="28575"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93F27FEA-F972-B345-9F37-1089D132D9C4}"/>
                    </a:ext>
                  </a:extLst>
                </p:cNvPr>
                <p:cNvCxnSpPr/>
                <p:nvPr/>
              </p:nvCxnSpPr>
              <p:spPr>
                <a:xfrm flipV="1">
                  <a:off x="13335" y="353695"/>
                  <a:ext cx="0" cy="525399"/>
                </a:xfrm>
                <a:prstGeom prst="line">
                  <a:avLst/>
                </a:prstGeom>
                <a:ln w="28575"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F74E3DAE-B94A-EC4D-BC07-B6E72363241E}"/>
                    </a:ext>
                  </a:extLst>
                </p:cNvPr>
                <p:cNvCxnSpPr/>
                <p:nvPr/>
              </p:nvCxnSpPr>
              <p:spPr>
                <a:xfrm>
                  <a:off x="854075" y="12700"/>
                  <a:ext cx="1122680" cy="0"/>
                </a:xfrm>
                <a:prstGeom prst="line">
                  <a:avLst/>
                </a:prstGeom>
                <a:ln w="28575" cmpd="sng">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87" name="Freeform 86">
                  <a:extLst>
                    <a:ext uri="{FF2B5EF4-FFF2-40B4-BE49-F238E27FC236}">
                      <a16:creationId xmlns:a16="http://schemas.microsoft.com/office/drawing/2014/main" id="{725271A6-B145-D54A-A976-B4BD1568ABBD}"/>
                    </a:ext>
                  </a:extLst>
                </p:cNvPr>
                <p:cNvSpPr/>
                <p:nvPr/>
              </p:nvSpPr>
              <p:spPr>
                <a:xfrm>
                  <a:off x="635" y="0"/>
                  <a:ext cx="861314" cy="345440"/>
                </a:xfrm>
                <a:custGeom>
                  <a:avLst/>
                  <a:gdLst>
                    <a:gd name="connsiteX0" fmla="*/ 843280 w 843280"/>
                    <a:gd name="connsiteY0" fmla="*/ 0 h 345440"/>
                    <a:gd name="connsiteX1" fmla="*/ 830580 w 843280"/>
                    <a:gd name="connsiteY1" fmla="*/ 91440 h 345440"/>
                    <a:gd name="connsiteX2" fmla="*/ 784860 w 843280"/>
                    <a:gd name="connsiteY2" fmla="*/ 157480 h 345440"/>
                    <a:gd name="connsiteX3" fmla="*/ 660400 w 843280"/>
                    <a:gd name="connsiteY3" fmla="*/ 243840 h 345440"/>
                    <a:gd name="connsiteX4" fmla="*/ 480060 w 843280"/>
                    <a:gd name="connsiteY4" fmla="*/ 312420 h 345440"/>
                    <a:gd name="connsiteX5" fmla="*/ 342900 w 843280"/>
                    <a:gd name="connsiteY5" fmla="*/ 335280 h 345440"/>
                    <a:gd name="connsiteX6" fmla="*/ 0 w 843280"/>
                    <a:gd name="connsiteY6" fmla="*/ 345440 h 34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280" h="345440">
                      <a:moveTo>
                        <a:pt x="843280" y="0"/>
                      </a:moveTo>
                      <a:cubicBezTo>
                        <a:pt x="841798" y="32596"/>
                        <a:pt x="840317" y="65193"/>
                        <a:pt x="830580" y="91440"/>
                      </a:cubicBezTo>
                      <a:cubicBezTo>
                        <a:pt x="820843" y="117687"/>
                        <a:pt x="813223" y="132080"/>
                        <a:pt x="784860" y="157480"/>
                      </a:cubicBezTo>
                      <a:cubicBezTo>
                        <a:pt x="756497" y="182880"/>
                        <a:pt x="711200" y="218017"/>
                        <a:pt x="660400" y="243840"/>
                      </a:cubicBezTo>
                      <a:cubicBezTo>
                        <a:pt x="609600" y="269663"/>
                        <a:pt x="532977" y="297180"/>
                        <a:pt x="480060" y="312420"/>
                      </a:cubicBezTo>
                      <a:cubicBezTo>
                        <a:pt x="427143" y="327660"/>
                        <a:pt x="422910" y="329777"/>
                        <a:pt x="342900" y="335280"/>
                      </a:cubicBezTo>
                      <a:cubicBezTo>
                        <a:pt x="262890" y="340783"/>
                        <a:pt x="0" y="345440"/>
                        <a:pt x="0" y="345440"/>
                      </a:cubicBezTo>
                    </a:path>
                  </a:pathLst>
                </a:custGeom>
                <a:ln w="28575"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pSp>
      <p:graphicFrame>
        <p:nvGraphicFramePr>
          <p:cNvPr id="23" name="Object 22">
            <a:extLst>
              <a:ext uri="{FF2B5EF4-FFF2-40B4-BE49-F238E27FC236}">
                <a16:creationId xmlns:a16="http://schemas.microsoft.com/office/drawing/2014/main" id="{C226091B-6F51-4E35-A896-BC2ACA4DFAFF}"/>
              </a:ext>
            </a:extLst>
          </p:cNvPr>
          <p:cNvGraphicFramePr>
            <a:graphicFrameLocks noChangeAspect="1"/>
          </p:cNvGraphicFramePr>
          <p:nvPr>
            <p:extLst>
              <p:ext uri="{D42A27DB-BD31-4B8C-83A1-F6EECF244321}">
                <p14:modId xmlns:p14="http://schemas.microsoft.com/office/powerpoint/2010/main" val="1574101181"/>
              </p:ext>
            </p:extLst>
          </p:nvPr>
        </p:nvGraphicFramePr>
        <p:xfrm>
          <a:off x="3336925" y="3219450"/>
          <a:ext cx="633413" cy="703263"/>
        </p:xfrm>
        <a:graphic>
          <a:graphicData uri="http://schemas.openxmlformats.org/presentationml/2006/ole">
            <mc:AlternateContent xmlns:mc="http://schemas.openxmlformats.org/markup-compatibility/2006">
              <mc:Choice xmlns:v="urn:schemas-microsoft-com:vml" Requires="v">
                <p:oleObj spid="_x0000_s14169" name="Equation" r:id="rId18" imgW="355320" imgH="393480" progId="Equation.DSMT4">
                  <p:embed/>
                </p:oleObj>
              </mc:Choice>
              <mc:Fallback>
                <p:oleObj name="Equation" r:id="rId18" imgW="355320" imgH="393480" progId="Equation.DSMT4">
                  <p:embed/>
                  <p:pic>
                    <p:nvPicPr>
                      <p:cNvPr id="0" name=""/>
                      <p:cNvPicPr/>
                      <p:nvPr/>
                    </p:nvPicPr>
                    <p:blipFill>
                      <a:blip r:embed="rId19"/>
                      <a:stretch>
                        <a:fillRect/>
                      </a:stretch>
                    </p:blipFill>
                    <p:spPr>
                      <a:xfrm>
                        <a:off x="3336925" y="3219450"/>
                        <a:ext cx="633413" cy="703263"/>
                      </a:xfrm>
                      <a:prstGeom prst="rect">
                        <a:avLst/>
                      </a:prstGeom>
                    </p:spPr>
                  </p:pic>
                </p:oleObj>
              </mc:Fallback>
            </mc:AlternateContent>
          </a:graphicData>
        </a:graphic>
      </p:graphicFrame>
    </p:spTree>
    <p:extLst>
      <p:ext uri="{BB962C8B-B14F-4D97-AF65-F5344CB8AC3E}">
        <p14:creationId xmlns:p14="http://schemas.microsoft.com/office/powerpoint/2010/main" val="424534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8" grpId="0"/>
      <p:bldP spid="16" grpId="0" animBg="1"/>
      <p:bldP spid="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85800"/>
          </a:xfrm>
        </p:spPr>
        <p:txBody>
          <a:bodyPr>
            <a:noAutofit/>
          </a:bodyPr>
          <a:lstStyle/>
          <a:p>
            <a:pPr lvl="0"/>
            <a:r>
              <a:rPr lang="en-US" sz="2800" dirty="0"/>
              <a:t>YOUR INTERVENTION PLAN</a:t>
            </a:r>
          </a:p>
        </p:txBody>
      </p:sp>
      <p:sp>
        <p:nvSpPr>
          <p:cNvPr id="7" name="Rectangle 6">
            <a:extLst>
              <a:ext uri="{FF2B5EF4-FFF2-40B4-BE49-F238E27FC236}">
                <a16:creationId xmlns:a16="http://schemas.microsoft.com/office/drawing/2014/main" id="{3115B911-3864-4D7C-A046-C1B6735DFB0A}"/>
              </a:ext>
            </a:extLst>
          </p:cNvPr>
          <p:cNvSpPr/>
          <p:nvPr/>
        </p:nvSpPr>
        <p:spPr>
          <a:xfrm>
            <a:off x="457198" y="2106633"/>
            <a:ext cx="7502895" cy="461665"/>
          </a:xfrm>
          <a:prstGeom prst="rect">
            <a:avLst/>
          </a:prstGeom>
        </p:spPr>
        <p:txBody>
          <a:bodyPr wrap="square">
            <a:spAutoFit/>
          </a:bodyPr>
          <a:lstStyle/>
          <a:p>
            <a:r>
              <a:rPr lang="en-US" sz="2400" dirty="0">
                <a:solidFill>
                  <a:srgbClr val="002060"/>
                </a:solidFill>
                <a:latin typeface="Arial" panose="020B0604020202020204" pitchFamily="34" charset="0"/>
                <a:ea typeface="Calibri" panose="020F0502020204030204" pitchFamily="34" charset="0"/>
                <a:cs typeface="Times New Roman" panose="02020603050405020304" pitchFamily="18" charset="0"/>
              </a:rPr>
              <a:t>Identifying the major work of the grade or focus topics</a:t>
            </a:r>
            <a:endParaRPr lang="en-US"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1115A196-7934-4833-BDAA-A0DCD46ECC9F}"/>
              </a:ext>
            </a:extLst>
          </p:cNvPr>
          <p:cNvSpPr/>
          <p:nvPr/>
        </p:nvSpPr>
        <p:spPr>
          <a:xfrm>
            <a:off x="457198" y="4053931"/>
            <a:ext cx="8051535" cy="461665"/>
          </a:xfrm>
          <a:prstGeom prst="rect">
            <a:avLst/>
          </a:prstGeom>
        </p:spPr>
        <p:txBody>
          <a:bodyPr wrap="square">
            <a:spAutoFit/>
          </a:bodyPr>
          <a:lstStyle/>
          <a:p>
            <a:r>
              <a:rPr lang="en-US" sz="2400" dirty="0">
                <a:solidFill>
                  <a:schemeClr val="accent6">
                    <a:lumMod val="50000"/>
                  </a:schemeClr>
                </a:solidFill>
                <a:latin typeface="Arial" panose="020B0604020202020204" pitchFamily="34" charset="0"/>
                <a:ea typeface="Calibri" panose="020F0502020204030204" pitchFamily="34" charset="0"/>
                <a:cs typeface="Times New Roman" panose="02020603050405020304" pitchFamily="18" charset="0"/>
              </a:rPr>
              <a:t>Using appropriate content pitched to your students’ needs</a:t>
            </a:r>
          </a:p>
        </p:txBody>
      </p:sp>
      <p:sp>
        <p:nvSpPr>
          <p:cNvPr id="11" name="Rectangle 10">
            <a:extLst>
              <a:ext uri="{FF2B5EF4-FFF2-40B4-BE49-F238E27FC236}">
                <a16:creationId xmlns:a16="http://schemas.microsoft.com/office/drawing/2014/main" id="{42058DDB-CC0D-4D93-8D8B-A58CD753D178}"/>
              </a:ext>
            </a:extLst>
          </p:cNvPr>
          <p:cNvSpPr/>
          <p:nvPr/>
        </p:nvSpPr>
        <p:spPr>
          <a:xfrm>
            <a:off x="457200" y="2895616"/>
            <a:ext cx="5452714" cy="830997"/>
          </a:xfrm>
          <a:prstGeom prst="rect">
            <a:avLst/>
          </a:prstGeom>
        </p:spPr>
        <p:txBody>
          <a:bodyPr wrap="square">
            <a:spAutoFit/>
          </a:bodyPr>
          <a:lstStyle/>
          <a:p>
            <a:r>
              <a:rPr lang="en-US" sz="2400" dirty="0">
                <a:solidFill>
                  <a:srgbClr val="00B0F0"/>
                </a:solidFill>
                <a:latin typeface="Arial" panose="020B0604020202020204" pitchFamily="34" charset="0"/>
                <a:ea typeface="Calibri" panose="020F0502020204030204" pitchFamily="34" charset="0"/>
                <a:cs typeface="Times New Roman" panose="02020603050405020304" pitchFamily="18" charset="0"/>
              </a:rPr>
              <a:t>Including needed review and backfill…</a:t>
            </a:r>
          </a:p>
          <a:p>
            <a:r>
              <a:rPr lang="en-US" sz="2400" dirty="0">
                <a:solidFill>
                  <a:srgbClr val="00B0F0"/>
                </a:solidFill>
                <a:latin typeface="Arial" panose="020B0604020202020204" pitchFamily="34" charset="0"/>
                <a:ea typeface="Calibri" panose="020F0502020204030204" pitchFamily="34" charset="0"/>
                <a:cs typeface="Times New Roman" panose="02020603050405020304" pitchFamily="18" charset="0"/>
              </a:rPr>
              <a:t>and frontloading if desired</a:t>
            </a:r>
          </a:p>
        </p:txBody>
      </p:sp>
      <p:sp>
        <p:nvSpPr>
          <p:cNvPr id="12" name="Rectangle 11">
            <a:extLst>
              <a:ext uri="{FF2B5EF4-FFF2-40B4-BE49-F238E27FC236}">
                <a16:creationId xmlns:a16="http://schemas.microsoft.com/office/drawing/2014/main" id="{7C0E6BD9-0B01-459B-87B2-446E602B33DC}"/>
              </a:ext>
            </a:extLst>
          </p:cNvPr>
          <p:cNvSpPr/>
          <p:nvPr/>
        </p:nvSpPr>
        <p:spPr>
          <a:xfrm>
            <a:off x="457199" y="1159560"/>
            <a:ext cx="2959769" cy="461665"/>
          </a:xfrm>
          <a:prstGeom prst="rect">
            <a:avLst/>
          </a:prstGeom>
        </p:spPr>
        <p:txBody>
          <a:bodyPr wrap="square">
            <a:spAutoFit/>
          </a:bodyPr>
          <a:lstStyle/>
          <a:p>
            <a:r>
              <a:rPr lang="en-US" sz="2400" dirty="0">
                <a:solidFill>
                  <a:srgbClr val="C00000"/>
                </a:solidFill>
                <a:latin typeface="Arial" panose="020B0604020202020204" pitchFamily="34" charset="0"/>
                <a:ea typeface="Calibri" panose="020F0502020204030204" pitchFamily="34" charset="0"/>
                <a:cs typeface="Times New Roman" panose="02020603050405020304" pitchFamily="18" charset="0"/>
              </a:rPr>
              <a:t>Creating YOUR plan</a:t>
            </a:r>
          </a:p>
        </p:txBody>
      </p:sp>
    </p:spTree>
    <p:extLst>
      <p:ext uri="{BB962C8B-B14F-4D97-AF65-F5344CB8AC3E}">
        <p14:creationId xmlns:p14="http://schemas.microsoft.com/office/powerpoint/2010/main" val="2557421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STUDENT PACKETS</a:t>
            </a:r>
          </a:p>
        </p:txBody>
      </p:sp>
      <p:pic>
        <p:nvPicPr>
          <p:cNvPr id="2051" name="Picture 3" descr="C:\Users\user\Dropbox (Personal)\Camera Uploads\2018-08-19 09.47.38.jpg"/>
          <p:cNvPicPr>
            <a:picLocks noChangeAspect="1" noChangeArrowheads="1"/>
          </p:cNvPicPr>
          <p:nvPr/>
        </p:nvPicPr>
        <p:blipFill rotWithShape="1">
          <a:blip r:embed="rId3">
            <a:extLst>
              <a:ext uri="{28A0092B-C50C-407E-A947-70E740481C1C}">
                <a14:useLocalDpi xmlns:a14="http://schemas.microsoft.com/office/drawing/2010/main" val="0"/>
              </a:ext>
            </a:extLst>
          </a:blip>
          <a:srcRect l="8391"/>
          <a:stretch/>
        </p:blipFill>
        <p:spPr bwMode="auto">
          <a:xfrm>
            <a:off x="5068642" y="1161716"/>
            <a:ext cx="3582227" cy="2932764"/>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457200" y="1033320"/>
            <a:ext cx="7244080" cy="4747719"/>
          </a:xfrm>
        </p:spPr>
        <p:txBody>
          <a:bodyPr>
            <a:normAutofit/>
          </a:bodyPr>
          <a:lstStyle/>
          <a:p>
            <a:pPr marL="0" indent="0">
              <a:buNone/>
            </a:pPr>
            <a:r>
              <a:rPr lang="en-US" sz="2200" dirty="0"/>
              <a:t>Every packet includes:</a:t>
            </a:r>
          </a:p>
          <a:p>
            <a:pPr marL="461963" indent="-401638"/>
            <a:endParaRPr lang="en-US" sz="2200" dirty="0">
              <a:solidFill>
                <a:srgbClr val="0000FF"/>
              </a:solidFill>
            </a:endParaRPr>
          </a:p>
          <a:p>
            <a:pPr marL="461963" indent="-401638"/>
            <a:r>
              <a:rPr lang="en-US" sz="2200" dirty="0">
                <a:solidFill>
                  <a:srgbClr val="0000FF"/>
                </a:solidFill>
              </a:rPr>
              <a:t>An opening problem</a:t>
            </a:r>
          </a:p>
          <a:p>
            <a:pPr marL="461963" indent="-401638">
              <a:lnSpc>
                <a:spcPct val="110000"/>
              </a:lnSpc>
            </a:pPr>
            <a:endParaRPr lang="en-US" sz="2200" dirty="0">
              <a:solidFill>
                <a:srgbClr val="00B050"/>
              </a:solidFill>
            </a:endParaRPr>
          </a:p>
          <a:p>
            <a:pPr marL="461963" indent="-401638">
              <a:lnSpc>
                <a:spcPct val="110000"/>
              </a:lnSpc>
            </a:pPr>
            <a:r>
              <a:rPr lang="en-US" sz="2200" dirty="0">
                <a:solidFill>
                  <a:srgbClr val="FF0000"/>
                </a:solidFill>
              </a:rPr>
              <a:t>Attention to vocabulary </a:t>
            </a:r>
          </a:p>
          <a:p>
            <a:pPr marL="461963" indent="-401638">
              <a:lnSpc>
                <a:spcPct val="110000"/>
              </a:lnSpc>
            </a:pPr>
            <a:endParaRPr lang="en-US" sz="2200" dirty="0">
              <a:solidFill>
                <a:srgbClr val="00B050"/>
              </a:solidFill>
            </a:endParaRPr>
          </a:p>
          <a:p>
            <a:pPr marL="461963" indent="-401638">
              <a:lnSpc>
                <a:spcPct val="110000"/>
              </a:lnSpc>
            </a:pPr>
            <a:r>
              <a:rPr lang="en-US" sz="2200" dirty="0">
                <a:solidFill>
                  <a:srgbClr val="00B050"/>
                </a:solidFill>
              </a:rPr>
              <a:t>Three multi-period lessons</a:t>
            </a:r>
          </a:p>
          <a:p>
            <a:pPr marL="461963" indent="-401638">
              <a:lnSpc>
                <a:spcPct val="110000"/>
              </a:lnSpc>
            </a:pPr>
            <a:endParaRPr lang="en-US" sz="2200" dirty="0">
              <a:solidFill>
                <a:srgbClr val="FF0000"/>
              </a:solidFill>
            </a:endParaRPr>
          </a:p>
          <a:p>
            <a:pPr marL="461963" indent="-401638">
              <a:lnSpc>
                <a:spcPct val="110000"/>
              </a:lnSpc>
            </a:pPr>
            <a:r>
              <a:rPr lang="en-US" sz="2200" dirty="0">
                <a:solidFill>
                  <a:schemeClr val="accent6">
                    <a:lumMod val="75000"/>
                  </a:schemeClr>
                </a:solidFill>
              </a:rPr>
              <a:t>Review activities</a:t>
            </a:r>
          </a:p>
          <a:p>
            <a:pPr marL="461963" indent="-401638">
              <a:lnSpc>
                <a:spcPct val="110000"/>
              </a:lnSpc>
            </a:pPr>
            <a:endParaRPr lang="en-US" sz="2200" dirty="0">
              <a:solidFill>
                <a:srgbClr val="7030A0"/>
              </a:solidFill>
            </a:endParaRPr>
          </a:p>
          <a:p>
            <a:pPr marL="461963" indent="-401638">
              <a:lnSpc>
                <a:spcPct val="110000"/>
              </a:lnSpc>
            </a:pPr>
            <a:r>
              <a:rPr lang="en-US" sz="2200" dirty="0">
                <a:solidFill>
                  <a:srgbClr val="7030A0"/>
                </a:solidFill>
              </a:rPr>
              <a:t>Definitions, explanations, and examples</a:t>
            </a:r>
          </a:p>
        </p:txBody>
      </p:sp>
    </p:spTree>
    <p:extLst>
      <p:ext uri="{BB962C8B-B14F-4D97-AF65-F5344CB8AC3E}">
        <p14:creationId xmlns:p14="http://schemas.microsoft.com/office/powerpoint/2010/main" val="4066385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445" y="274638"/>
            <a:ext cx="8229600" cy="685800"/>
          </a:xfrm>
        </p:spPr>
        <p:txBody>
          <a:bodyPr>
            <a:normAutofit/>
          </a:bodyPr>
          <a:lstStyle/>
          <a:p>
            <a:r>
              <a:rPr lang="en-US" sz="2800" dirty="0"/>
              <a:t>TEACHER EDITION</a:t>
            </a:r>
          </a:p>
        </p:txBody>
      </p:sp>
      <p:pic>
        <p:nvPicPr>
          <p:cNvPr id="2052" name="Picture 4" descr="C:\Users\user\Dropbox (Personal)\Camera Uploads\2018-08-19 09.48.11.jpg"/>
          <p:cNvPicPr>
            <a:picLocks noChangeAspect="1" noChangeArrowheads="1"/>
          </p:cNvPicPr>
          <p:nvPr/>
        </p:nvPicPr>
        <p:blipFill rotWithShape="1">
          <a:blip r:embed="rId3">
            <a:extLst>
              <a:ext uri="{28A0092B-C50C-407E-A947-70E740481C1C}">
                <a14:useLocalDpi xmlns:a14="http://schemas.microsoft.com/office/drawing/2010/main" val="0"/>
              </a:ext>
            </a:extLst>
          </a:blip>
          <a:srcRect l="23441" r="14461"/>
          <a:stretch/>
        </p:blipFill>
        <p:spPr bwMode="auto">
          <a:xfrm>
            <a:off x="3915345" y="1056424"/>
            <a:ext cx="4697869" cy="5120640"/>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336624" y="830683"/>
            <a:ext cx="3590483" cy="5370847"/>
          </a:xfrm>
        </p:spPr>
        <p:txBody>
          <a:bodyPr>
            <a:noAutofit/>
          </a:bodyPr>
          <a:lstStyle/>
          <a:p>
            <a:pPr>
              <a:lnSpc>
                <a:spcPct val="150000"/>
              </a:lnSpc>
              <a:buNone/>
            </a:pPr>
            <a:r>
              <a:rPr lang="en-US" sz="2400" dirty="0"/>
              <a:t>You’ll find:</a:t>
            </a:r>
          </a:p>
          <a:p>
            <a:pPr>
              <a:lnSpc>
                <a:spcPct val="150000"/>
              </a:lnSpc>
            </a:pPr>
            <a:r>
              <a:rPr lang="en-US" sz="2400" dirty="0">
                <a:solidFill>
                  <a:srgbClr val="0000FF"/>
                </a:solidFill>
              </a:rPr>
              <a:t>Planning dashboard</a:t>
            </a:r>
          </a:p>
          <a:p>
            <a:pPr>
              <a:lnSpc>
                <a:spcPct val="150000"/>
              </a:lnSpc>
            </a:pPr>
            <a:r>
              <a:rPr lang="en-US" sz="2400" dirty="0">
                <a:solidFill>
                  <a:srgbClr val="C00000"/>
                </a:solidFill>
              </a:rPr>
              <a:t>Standards</a:t>
            </a:r>
          </a:p>
          <a:p>
            <a:pPr>
              <a:lnSpc>
                <a:spcPct val="150000"/>
              </a:lnSpc>
            </a:pPr>
            <a:r>
              <a:rPr lang="en-US" sz="2400" dirty="0">
                <a:solidFill>
                  <a:srgbClr val="00B050"/>
                </a:solidFill>
              </a:rPr>
              <a:t>Teaching notes</a:t>
            </a:r>
          </a:p>
          <a:p>
            <a:pPr>
              <a:lnSpc>
                <a:spcPct val="150000"/>
              </a:lnSpc>
            </a:pPr>
            <a:r>
              <a:rPr lang="en-US" sz="2400" dirty="0">
                <a:solidFill>
                  <a:srgbClr val="7030A0"/>
                </a:solidFill>
              </a:rPr>
              <a:t>Tech activities</a:t>
            </a:r>
          </a:p>
          <a:p>
            <a:pPr>
              <a:lnSpc>
                <a:spcPct val="150000"/>
              </a:lnSpc>
            </a:pPr>
            <a:r>
              <a:rPr lang="en-US" sz="2400" dirty="0">
                <a:solidFill>
                  <a:schemeClr val="accent6">
                    <a:lumMod val="75000"/>
                  </a:schemeClr>
                </a:solidFill>
              </a:rPr>
              <a:t>Reproducibles</a:t>
            </a:r>
          </a:p>
          <a:p>
            <a:pPr>
              <a:lnSpc>
                <a:spcPct val="150000"/>
              </a:lnSpc>
            </a:pPr>
            <a:r>
              <a:rPr lang="en-US" sz="2400" dirty="0">
                <a:solidFill>
                  <a:srgbClr val="FF0000"/>
                </a:solidFill>
              </a:rPr>
              <a:t>Answer key</a:t>
            </a:r>
          </a:p>
          <a:p>
            <a:r>
              <a:rPr lang="en-US" sz="2400" dirty="0">
                <a:solidFill>
                  <a:srgbClr val="00B0F0"/>
                </a:solidFill>
              </a:rPr>
              <a:t>Lesson plans with </a:t>
            </a:r>
          </a:p>
          <a:p>
            <a:pPr marL="341313" indent="0">
              <a:buNone/>
            </a:pPr>
            <a:r>
              <a:rPr lang="en-US" sz="2400" dirty="0">
                <a:solidFill>
                  <a:srgbClr val="00B0F0"/>
                </a:solidFill>
              </a:rPr>
              <a:t>slide decks</a:t>
            </a:r>
          </a:p>
        </p:txBody>
      </p:sp>
    </p:spTree>
    <p:extLst>
      <p:ext uri="{BB962C8B-B14F-4D97-AF65-F5344CB8AC3E}">
        <p14:creationId xmlns:p14="http://schemas.microsoft.com/office/powerpoint/2010/main" val="7932851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85800"/>
          </a:xfrm>
        </p:spPr>
        <p:txBody>
          <a:bodyPr>
            <a:noAutofit/>
          </a:bodyPr>
          <a:lstStyle/>
          <a:p>
            <a:pPr lvl="0"/>
            <a:r>
              <a:rPr lang="en-US" sz="2800" dirty="0"/>
              <a:t>WHAT THE RESEARCH TELLS US</a:t>
            </a:r>
          </a:p>
        </p:txBody>
      </p:sp>
      <p:sp>
        <p:nvSpPr>
          <p:cNvPr id="6" name="Rectangle 5">
            <a:extLst>
              <a:ext uri="{FF2B5EF4-FFF2-40B4-BE49-F238E27FC236}">
                <a16:creationId xmlns:a16="http://schemas.microsoft.com/office/drawing/2014/main" id="{F048B643-2249-42D9-9C96-17D622887EDF}"/>
              </a:ext>
            </a:extLst>
          </p:cNvPr>
          <p:cNvSpPr/>
          <p:nvPr/>
        </p:nvSpPr>
        <p:spPr>
          <a:xfrm>
            <a:off x="457200" y="3885229"/>
            <a:ext cx="7233385" cy="461665"/>
          </a:xfrm>
          <a:prstGeom prst="rect">
            <a:avLst/>
          </a:prstGeom>
        </p:spPr>
        <p:txBody>
          <a:bodyPr wrap="square">
            <a:spAutoFit/>
          </a:bodyPr>
          <a:lstStyle/>
          <a:p>
            <a:pPr marR="0" lvl="0">
              <a:spcBef>
                <a:spcPts val="0"/>
              </a:spcBef>
              <a:spcAft>
                <a:spcPts val="0"/>
              </a:spcAft>
            </a:pPr>
            <a:r>
              <a:rPr lang="en-US" sz="2400" dirty="0">
                <a:solidFill>
                  <a:srgbClr val="C00000"/>
                </a:solidFill>
                <a:latin typeface="Arial" panose="020B0604020202020204" pitchFamily="34" charset="0"/>
                <a:ea typeface="Calibri" panose="020F0502020204030204" pitchFamily="34" charset="0"/>
                <a:cs typeface="Times New Roman" panose="02020603050405020304" pitchFamily="18" charset="0"/>
              </a:rPr>
              <a:t>Balance Basic Skills and Conceptual Development</a:t>
            </a:r>
            <a:r>
              <a:rPr lang="en-US" sz="24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sz="1400" dirty="0">
              <a:latin typeface="Consolas" panose="020B0609020204030204" pitchFamily="49"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58FB8481-1F28-40B3-9F57-11B15993D5BF}"/>
              </a:ext>
            </a:extLst>
          </p:cNvPr>
          <p:cNvSpPr/>
          <p:nvPr/>
        </p:nvSpPr>
        <p:spPr>
          <a:xfrm>
            <a:off x="457200" y="2034031"/>
            <a:ext cx="2930892" cy="461665"/>
          </a:xfrm>
          <a:prstGeom prst="rect">
            <a:avLst/>
          </a:prstGeom>
        </p:spPr>
        <p:txBody>
          <a:bodyPr wrap="square">
            <a:spAutoFit/>
          </a:bodyPr>
          <a:lstStyle/>
          <a:p>
            <a:pPr marR="0" lvl="0">
              <a:spcBef>
                <a:spcPts val="0"/>
              </a:spcBef>
              <a:spcAft>
                <a:spcPts val="0"/>
              </a:spcAft>
            </a:pPr>
            <a:r>
              <a:rPr lang="en-US" sz="2400" dirty="0">
                <a:solidFill>
                  <a:srgbClr val="7030A0"/>
                </a:solidFill>
                <a:latin typeface="Arial" panose="020B0604020202020204" pitchFamily="34" charset="0"/>
                <a:ea typeface="Calibri" panose="020F0502020204030204" pitchFamily="34" charset="0"/>
                <a:cs typeface="Times New Roman" panose="02020603050405020304" pitchFamily="18" charset="0"/>
              </a:rPr>
              <a:t>Alternate Strategies</a:t>
            </a:r>
            <a:endParaRPr lang="en-US" dirty="0">
              <a:solidFill>
                <a:srgbClr val="7030A0"/>
              </a:solidFill>
              <a:latin typeface="Consolas" panose="020B0609020204030204" pitchFamily="49"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E1966AE6-D9EC-47BB-899B-0193DA6E502E}"/>
              </a:ext>
            </a:extLst>
          </p:cNvPr>
          <p:cNvSpPr/>
          <p:nvPr/>
        </p:nvSpPr>
        <p:spPr>
          <a:xfrm>
            <a:off x="457200" y="2944998"/>
            <a:ext cx="1689234" cy="461665"/>
          </a:xfrm>
          <a:prstGeom prst="rect">
            <a:avLst/>
          </a:prstGeom>
        </p:spPr>
        <p:txBody>
          <a:bodyPr wrap="square">
            <a:spAutoFit/>
          </a:bodyPr>
          <a:lstStyle/>
          <a:p>
            <a:pPr marR="0" lvl="0">
              <a:spcBef>
                <a:spcPts val="0"/>
              </a:spcBef>
              <a:spcAft>
                <a:spcPts val="0"/>
              </a:spcAft>
            </a:pPr>
            <a:r>
              <a:rPr lang="en-US" sz="2400" dirty="0">
                <a:solidFill>
                  <a:srgbClr val="00B050"/>
                </a:solidFill>
                <a:latin typeface="Arial" panose="020B0604020202020204" pitchFamily="34" charset="0"/>
                <a:ea typeface="Calibri" panose="020F0502020204030204" pitchFamily="34" charset="0"/>
                <a:cs typeface="Times New Roman" panose="02020603050405020304" pitchFamily="18" charset="0"/>
              </a:rPr>
              <a:t>Rehearsal</a:t>
            </a:r>
            <a:endParaRPr lang="en-US" dirty="0">
              <a:solidFill>
                <a:srgbClr val="00B050"/>
              </a:solidFill>
              <a:latin typeface="Consolas" panose="020B0609020204030204" pitchFamily="49"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169EC259-A6CF-4A4F-84A5-7BC2749A3D6F}"/>
              </a:ext>
            </a:extLst>
          </p:cNvPr>
          <p:cNvSpPr/>
          <p:nvPr/>
        </p:nvSpPr>
        <p:spPr>
          <a:xfrm>
            <a:off x="457200" y="1199172"/>
            <a:ext cx="6607742" cy="461665"/>
          </a:xfrm>
          <a:prstGeom prst="rect">
            <a:avLst/>
          </a:prstGeom>
        </p:spPr>
        <p:txBody>
          <a:bodyPr wrap="square">
            <a:spAutoFit/>
          </a:bodyPr>
          <a:lstStyle/>
          <a:p>
            <a:pPr marR="0" lvl="0">
              <a:spcBef>
                <a:spcPts val="0"/>
              </a:spcBef>
              <a:spcAft>
                <a:spcPts val="0"/>
              </a:spcAft>
            </a:pPr>
            <a:r>
              <a:rPr lang="en-US" sz="2400" dirty="0">
                <a:latin typeface="Arial" panose="020B0604020202020204" pitchFamily="34" charset="0"/>
                <a:ea typeface="Calibri" panose="020F0502020204030204" pitchFamily="34" charset="0"/>
                <a:cs typeface="Times New Roman" panose="02020603050405020304" pitchFamily="18" charset="0"/>
              </a:rPr>
              <a:t>Ongoing Formative Assessment and Feedback </a:t>
            </a:r>
            <a:endParaRPr lang="en-US" dirty="0">
              <a:latin typeface="Consolas" panose="020B0609020204030204" pitchFamily="49"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D2A64DFE-CC71-425E-BAB5-F1ECE54553A4}"/>
              </a:ext>
            </a:extLst>
          </p:cNvPr>
          <p:cNvSpPr/>
          <p:nvPr/>
        </p:nvSpPr>
        <p:spPr>
          <a:xfrm>
            <a:off x="457200" y="4787633"/>
            <a:ext cx="2518611" cy="461665"/>
          </a:xfrm>
          <a:prstGeom prst="rect">
            <a:avLst/>
          </a:prstGeom>
        </p:spPr>
        <p:txBody>
          <a:bodyPr wrap="square">
            <a:spAutoFit/>
          </a:bodyPr>
          <a:lstStyle/>
          <a:p>
            <a:pPr marR="0" lvl="0">
              <a:spcBef>
                <a:spcPts val="0"/>
              </a:spcBef>
              <a:spcAft>
                <a:spcPts val="0"/>
              </a:spcAft>
            </a:pPr>
            <a:r>
              <a:rPr lang="en-US" sz="2400" dirty="0">
                <a:solidFill>
                  <a:srgbClr val="00B0F0"/>
                </a:solidFill>
                <a:latin typeface="Arial" panose="020B0604020202020204" pitchFamily="34" charset="0"/>
                <a:ea typeface="Calibri" panose="020F0502020204030204" pitchFamily="34" charset="0"/>
                <a:cs typeface="Times New Roman" panose="02020603050405020304" pitchFamily="18" charset="0"/>
              </a:rPr>
              <a:t>Teacher Support</a:t>
            </a:r>
            <a:endParaRPr lang="en-US" dirty="0">
              <a:solidFill>
                <a:srgbClr val="00B0F0"/>
              </a:solidFill>
              <a:effectLst/>
              <a:latin typeface="Consolas" panose="020B06090202040302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02192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85800"/>
          </a:xfrm>
        </p:spPr>
        <p:txBody>
          <a:bodyPr>
            <a:noAutofit/>
          </a:bodyPr>
          <a:lstStyle/>
          <a:p>
            <a:pPr lvl="0"/>
            <a:r>
              <a:rPr lang="en-US" sz="2800" dirty="0"/>
              <a:t>WHAT THE RESEARCH MEANS</a:t>
            </a:r>
          </a:p>
        </p:txBody>
      </p:sp>
      <p:sp>
        <p:nvSpPr>
          <p:cNvPr id="6" name="Rectangle 5">
            <a:extLst>
              <a:ext uri="{FF2B5EF4-FFF2-40B4-BE49-F238E27FC236}">
                <a16:creationId xmlns:a16="http://schemas.microsoft.com/office/drawing/2014/main" id="{F048B643-2249-42D9-9C96-17D622887EDF}"/>
              </a:ext>
            </a:extLst>
          </p:cNvPr>
          <p:cNvSpPr/>
          <p:nvPr/>
        </p:nvSpPr>
        <p:spPr>
          <a:xfrm>
            <a:off x="5058075" y="2717126"/>
            <a:ext cx="3164306" cy="1323439"/>
          </a:xfrm>
          <a:prstGeom prst="rect">
            <a:avLst/>
          </a:prstGeom>
        </p:spPr>
        <p:txBody>
          <a:bodyPr wrap="square">
            <a:spAutoFit/>
          </a:bodyPr>
          <a:lstStyle/>
          <a:p>
            <a:pPr marR="0" lvl="0" algn="ctr">
              <a:spcBef>
                <a:spcPts val="0"/>
              </a:spcBef>
              <a:spcAft>
                <a:spcPts val="0"/>
              </a:spcAft>
            </a:pPr>
            <a:r>
              <a:rPr lang="en-US" sz="2000" dirty="0">
                <a:solidFill>
                  <a:srgbClr val="C00000"/>
                </a:solidFill>
                <a:latin typeface="Arial" panose="020B0604020202020204" pitchFamily="34" charset="0"/>
                <a:ea typeface="Calibri" panose="020F0502020204030204" pitchFamily="34" charset="0"/>
                <a:cs typeface="Times New Roman" panose="02020603050405020304" pitchFamily="18" charset="0"/>
              </a:rPr>
              <a:t>If Basic Skills AND </a:t>
            </a:r>
          </a:p>
          <a:p>
            <a:pPr marR="0" lvl="0" algn="ctr">
              <a:spcBef>
                <a:spcPts val="0"/>
              </a:spcBef>
              <a:spcAft>
                <a:spcPts val="0"/>
              </a:spcAft>
            </a:pPr>
            <a:r>
              <a:rPr lang="en-US" sz="2000" dirty="0">
                <a:solidFill>
                  <a:srgbClr val="C00000"/>
                </a:solidFill>
                <a:latin typeface="Arial" panose="020B0604020202020204" pitchFamily="34" charset="0"/>
                <a:ea typeface="Calibri" panose="020F0502020204030204" pitchFamily="34" charset="0"/>
                <a:cs typeface="Times New Roman" panose="02020603050405020304" pitchFamily="18" charset="0"/>
              </a:rPr>
              <a:t>Conceptual Development</a:t>
            </a:r>
            <a:r>
              <a:rPr lang="en-US" sz="2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p>
          <a:p>
            <a:pPr marR="0" lvl="0" algn="ctr">
              <a:spcBef>
                <a:spcPts val="0"/>
              </a:spcBef>
              <a:spcAft>
                <a:spcPts val="0"/>
              </a:spcAft>
            </a:pPr>
            <a:r>
              <a:rPr lang="en-US" sz="2000" dirty="0">
                <a:solidFill>
                  <a:srgbClr val="C00000"/>
                </a:solidFill>
                <a:latin typeface="Arial" panose="020B0604020202020204" pitchFamily="34" charset="0"/>
                <a:ea typeface="Calibri" panose="020F0502020204030204" pitchFamily="34" charset="0"/>
                <a:cs typeface="Times New Roman" panose="02020603050405020304" pitchFamily="18" charset="0"/>
              </a:rPr>
              <a:t>are both important, </a:t>
            </a:r>
          </a:p>
          <a:p>
            <a:pPr marR="0" lvl="0" algn="ctr">
              <a:spcBef>
                <a:spcPts val="0"/>
              </a:spcBef>
              <a:spcAft>
                <a:spcPts val="0"/>
              </a:spcAft>
            </a:pPr>
            <a:r>
              <a:rPr lang="en-US" sz="2000" dirty="0">
                <a:solidFill>
                  <a:srgbClr val="C00000"/>
                </a:solidFill>
                <a:latin typeface="Arial" panose="020B0604020202020204" pitchFamily="34" charset="0"/>
                <a:ea typeface="Calibri" panose="020F0502020204030204" pitchFamily="34" charset="0"/>
                <a:cs typeface="Times New Roman" panose="02020603050405020304" pitchFamily="18" charset="0"/>
              </a:rPr>
              <a:t>how do you pull that off? </a:t>
            </a:r>
            <a:endParaRPr lang="en-US" sz="3200" dirty="0">
              <a:solidFill>
                <a:srgbClr val="C00000"/>
              </a:solidFill>
              <a:latin typeface="Consolas" panose="020B0609020204030204" pitchFamily="49"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70D8549-FC9B-448B-AAED-AD0F85115E62}"/>
              </a:ext>
            </a:extLst>
          </p:cNvPr>
          <p:cNvSpPr/>
          <p:nvPr/>
        </p:nvSpPr>
        <p:spPr>
          <a:xfrm>
            <a:off x="2354579" y="4597612"/>
            <a:ext cx="4285649" cy="1384995"/>
          </a:xfrm>
          <a:prstGeom prst="rect">
            <a:avLst/>
          </a:prstGeom>
        </p:spPr>
        <p:txBody>
          <a:bodyPr wrap="square">
            <a:spAutoFit/>
          </a:bodyPr>
          <a:lstStyle/>
          <a:p>
            <a:pPr marR="0" lvl="0" algn="ctr">
              <a:spcBef>
                <a:spcPts val="0"/>
              </a:spcBef>
              <a:spcAft>
                <a:spcPts val="0"/>
              </a:spcAft>
            </a:pPr>
            <a:r>
              <a:rPr lang="en-US" sz="2000" dirty="0">
                <a:solidFill>
                  <a:srgbClr val="00B050"/>
                </a:solidFill>
                <a:latin typeface="Arial" panose="020B0604020202020204" pitchFamily="34" charset="0"/>
                <a:ea typeface="Calibri" panose="020F0502020204030204" pitchFamily="34" charset="0"/>
                <a:cs typeface="Times New Roman" panose="02020603050405020304" pitchFamily="18" charset="0"/>
              </a:rPr>
              <a:t>What’s the right kind </a:t>
            </a:r>
          </a:p>
          <a:p>
            <a:pPr marR="0" lvl="0" algn="ctr">
              <a:spcBef>
                <a:spcPts val="0"/>
              </a:spcBef>
              <a:spcAft>
                <a:spcPts val="0"/>
              </a:spcAft>
            </a:pPr>
            <a:r>
              <a:rPr lang="en-US" sz="2000" dirty="0">
                <a:solidFill>
                  <a:srgbClr val="00B050"/>
                </a:solidFill>
                <a:latin typeface="Arial" panose="020B0604020202020204" pitchFamily="34" charset="0"/>
                <a:ea typeface="Calibri" panose="020F0502020204030204" pitchFamily="34" charset="0"/>
                <a:cs typeface="Times New Roman" panose="02020603050405020304" pitchFamily="18" charset="0"/>
              </a:rPr>
              <a:t>of rehearsal/practice</a:t>
            </a:r>
          </a:p>
          <a:p>
            <a:pPr marR="0" lvl="0" algn="ctr">
              <a:spcBef>
                <a:spcPts val="0"/>
              </a:spcBef>
              <a:spcAft>
                <a:spcPts val="0"/>
              </a:spcAft>
            </a:pPr>
            <a:r>
              <a:rPr lang="en-US" sz="2000" dirty="0">
                <a:solidFill>
                  <a:srgbClr val="00B050"/>
                </a:solidFill>
                <a:latin typeface="Arial" panose="020B0604020202020204" pitchFamily="34" charset="0"/>
                <a:ea typeface="Calibri" panose="020F0502020204030204" pitchFamily="34" charset="0"/>
                <a:cs typeface="Times New Roman" panose="02020603050405020304" pitchFamily="18" charset="0"/>
              </a:rPr>
              <a:t>and </a:t>
            </a:r>
          </a:p>
          <a:p>
            <a:pPr marR="0" lvl="0" algn="ctr">
              <a:spcBef>
                <a:spcPts val="0"/>
              </a:spcBef>
              <a:spcAft>
                <a:spcPts val="0"/>
              </a:spcAft>
            </a:pPr>
            <a:r>
              <a:rPr lang="en-US" sz="2000" dirty="0">
                <a:solidFill>
                  <a:srgbClr val="00B050"/>
                </a:solidFill>
                <a:latin typeface="Arial" panose="020B0604020202020204" pitchFamily="34" charset="0"/>
                <a:ea typeface="Calibri" panose="020F0502020204030204" pitchFamily="34" charset="0"/>
                <a:cs typeface="Times New Roman" panose="02020603050405020304" pitchFamily="18" charset="0"/>
              </a:rPr>
              <a:t>how much is the right amount?</a:t>
            </a:r>
            <a:r>
              <a:rPr lang="en-US" sz="2400"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endParaRPr lang="en-US" sz="2400" dirty="0">
              <a:solidFill>
                <a:srgbClr val="C00000"/>
              </a:solidFill>
              <a:latin typeface="Consolas" panose="020B0609020204030204" pitchFamily="49"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9D579FEC-EF9E-4259-849F-8B68C99D40EE}"/>
              </a:ext>
            </a:extLst>
          </p:cNvPr>
          <p:cNvSpPr/>
          <p:nvPr/>
        </p:nvSpPr>
        <p:spPr>
          <a:xfrm>
            <a:off x="1025691" y="2871013"/>
            <a:ext cx="2657776" cy="1015663"/>
          </a:xfrm>
          <a:prstGeom prst="rect">
            <a:avLst/>
          </a:prstGeom>
        </p:spPr>
        <p:txBody>
          <a:bodyPr wrap="square">
            <a:spAutoFit/>
          </a:bodyPr>
          <a:lstStyle/>
          <a:p>
            <a:pPr marR="0" lvl="0" algn="ctr">
              <a:spcBef>
                <a:spcPts val="0"/>
              </a:spcBef>
              <a:spcAft>
                <a:spcPts val="0"/>
              </a:spcAft>
            </a:pPr>
            <a:r>
              <a:rPr lang="en-US" sz="2000" dirty="0">
                <a:solidFill>
                  <a:srgbClr val="7030A0"/>
                </a:solidFill>
                <a:latin typeface="Arial" panose="020B0604020202020204" pitchFamily="34" charset="0"/>
                <a:ea typeface="Calibri" panose="020F0502020204030204" pitchFamily="34" charset="0"/>
                <a:cs typeface="Times New Roman" panose="02020603050405020304" pitchFamily="18" charset="0"/>
              </a:rPr>
              <a:t>Must students know more than one strategy?</a:t>
            </a:r>
            <a:endParaRPr lang="en-US" sz="2000" dirty="0">
              <a:solidFill>
                <a:srgbClr val="7030A0"/>
              </a:solidFill>
              <a:latin typeface="Consolas" panose="020B0609020204030204" pitchFamily="49"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75C860F4-5E7B-4F66-A190-50244E4C5ADA}"/>
              </a:ext>
            </a:extLst>
          </p:cNvPr>
          <p:cNvSpPr/>
          <p:nvPr/>
        </p:nvSpPr>
        <p:spPr>
          <a:xfrm>
            <a:off x="457200" y="1183170"/>
            <a:ext cx="2319488" cy="1015663"/>
          </a:xfrm>
          <a:prstGeom prst="rect">
            <a:avLst/>
          </a:prstGeom>
        </p:spPr>
        <p:txBody>
          <a:bodyPr wrap="square">
            <a:spAutoFit/>
          </a:bodyPr>
          <a:lstStyle/>
          <a:p>
            <a:pPr marR="0" lvl="0" algn="ctr">
              <a:spcBef>
                <a:spcPts val="0"/>
              </a:spcBef>
              <a:spcAft>
                <a:spcPts val="0"/>
              </a:spcAft>
            </a:pPr>
            <a:r>
              <a:rPr lang="en-US" sz="2000" dirty="0">
                <a:latin typeface="Arial" panose="020B0604020202020204" pitchFamily="34" charset="0"/>
                <a:ea typeface="Calibri" panose="020F0502020204030204" pitchFamily="34" charset="0"/>
                <a:cs typeface="Times New Roman" panose="02020603050405020304" pitchFamily="18" charset="0"/>
              </a:rPr>
              <a:t>Do we need to test our struggling learners a lot?</a:t>
            </a:r>
            <a:endParaRPr lang="en-US" sz="2000" dirty="0">
              <a:latin typeface="Consolas" panose="020B0609020204030204" pitchFamily="49"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74873EE8-4FD2-43EF-B4A9-17779710E56E}"/>
              </a:ext>
            </a:extLst>
          </p:cNvPr>
          <p:cNvSpPr/>
          <p:nvPr/>
        </p:nvSpPr>
        <p:spPr>
          <a:xfrm>
            <a:off x="5892666" y="1183170"/>
            <a:ext cx="2644942" cy="707886"/>
          </a:xfrm>
          <a:prstGeom prst="rect">
            <a:avLst/>
          </a:prstGeom>
        </p:spPr>
        <p:txBody>
          <a:bodyPr wrap="square">
            <a:spAutoFit/>
          </a:bodyPr>
          <a:lstStyle/>
          <a:p>
            <a:pPr marR="0" lvl="0" algn="ctr">
              <a:spcBef>
                <a:spcPts val="0"/>
              </a:spcBef>
              <a:spcAft>
                <a:spcPts val="0"/>
              </a:spcAft>
            </a:pPr>
            <a:r>
              <a:rPr lang="en-US" sz="2000" dirty="0">
                <a:solidFill>
                  <a:srgbClr val="00B0F0"/>
                </a:solidFill>
                <a:latin typeface="Arial" panose="020B0604020202020204" pitchFamily="34" charset="0"/>
                <a:ea typeface="Calibri" panose="020F0502020204030204" pitchFamily="34" charset="0"/>
                <a:cs typeface="Times New Roman" panose="02020603050405020304" pitchFamily="18" charset="0"/>
              </a:rPr>
              <a:t>How can we support teachers in this work?</a:t>
            </a:r>
            <a:endParaRPr lang="en-US" sz="2000" dirty="0">
              <a:solidFill>
                <a:srgbClr val="00B0F0"/>
              </a:solidFill>
              <a:latin typeface="Consolas" panose="020B06090202040302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158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p:bldP spid="8"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7"/>
            <a:ext cx="8229600" cy="685800"/>
          </a:xfrm>
        </p:spPr>
        <p:txBody>
          <a:bodyPr>
            <a:noAutofit/>
          </a:bodyPr>
          <a:lstStyle/>
          <a:p>
            <a:pPr lvl="0" algn="l"/>
            <a:r>
              <a:rPr lang="en-US" sz="2800" i="1" dirty="0" err="1"/>
              <a:t>MathLinks</a:t>
            </a:r>
            <a:r>
              <a:rPr lang="en-US" sz="2800" i="1" dirty="0"/>
              <a:t> </a:t>
            </a:r>
            <a:r>
              <a:rPr lang="en-US" sz="2800" dirty="0"/>
              <a:t>ESSENTIALS: RESEARCH BASED</a:t>
            </a:r>
          </a:p>
        </p:txBody>
      </p:sp>
      <p:sp>
        <p:nvSpPr>
          <p:cNvPr id="3" name="Rectangle 2">
            <a:extLst>
              <a:ext uri="{FF2B5EF4-FFF2-40B4-BE49-F238E27FC236}">
                <a16:creationId xmlns:a16="http://schemas.microsoft.com/office/drawing/2014/main" id="{FA4481CF-EF62-41C1-9B30-A3062C6E8847}"/>
              </a:ext>
            </a:extLst>
          </p:cNvPr>
          <p:cNvSpPr/>
          <p:nvPr/>
        </p:nvSpPr>
        <p:spPr>
          <a:xfrm>
            <a:off x="457200" y="1173285"/>
            <a:ext cx="4572000" cy="4832092"/>
          </a:xfrm>
          <a:prstGeom prst="rect">
            <a:avLst/>
          </a:prstGeom>
        </p:spPr>
        <p:txBody>
          <a:bodyPr>
            <a:spAutoFit/>
          </a:bodyPr>
          <a:lstStyle/>
          <a:p>
            <a:r>
              <a:rPr lang="en-US" sz="1400" b="1" dirty="0">
                <a:latin typeface="Arial" panose="020B0604020202020204" pitchFamily="34" charset="0"/>
                <a:ea typeface="Calibri" panose="020F0502020204030204" pitchFamily="34" charset="0"/>
                <a:cs typeface="Arial" panose="020B0604020202020204" pitchFamily="34" charset="0"/>
              </a:rPr>
              <a:t>RTI Action Network</a:t>
            </a:r>
            <a:endParaRPr lang="en-US" sz="1400" dirty="0">
              <a:latin typeface="Arial" panose="020B0604020202020204" pitchFamily="34" charset="0"/>
              <a:ea typeface="Calibri" panose="020F0502020204030204" pitchFamily="34" charset="0"/>
              <a:cs typeface="Times New Roman" panose="02020603050405020304" pitchFamily="18" charset="0"/>
            </a:endParaRPr>
          </a:p>
          <a:p>
            <a:r>
              <a:rPr lang="en-US" sz="14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3"/>
              </a:rPr>
              <a:t>http://www.rtinetwork.org/middle-school</a:t>
            </a:r>
            <a:endParaRPr lang="en-US" sz="1400" dirty="0">
              <a:latin typeface="Arial" panose="020B0604020202020204" pitchFamily="34" charset="0"/>
              <a:ea typeface="Calibri" panose="020F0502020204030204" pitchFamily="34" charset="0"/>
              <a:cs typeface="Times New Roman" panose="02020603050405020304" pitchFamily="18" charset="0"/>
            </a:endParaRPr>
          </a:p>
          <a:p>
            <a:r>
              <a:rPr lang="en-US" sz="1400" b="1" dirty="0">
                <a:latin typeface="Arial" panose="020B0604020202020204" pitchFamily="34" charset="0"/>
                <a:ea typeface="Calibri" panose="020F0502020204030204" pitchFamily="34" charset="0"/>
                <a:cs typeface="Arial" panose="020B0604020202020204" pitchFamily="34" charset="0"/>
              </a:rPr>
              <a:t> </a:t>
            </a:r>
            <a:endParaRPr lang="en-US" sz="1400" dirty="0">
              <a:latin typeface="Arial" panose="020B0604020202020204" pitchFamily="34" charset="0"/>
              <a:ea typeface="Calibri" panose="020F0502020204030204" pitchFamily="34" charset="0"/>
              <a:cs typeface="Times New Roman" panose="02020603050405020304" pitchFamily="18" charset="0"/>
            </a:endParaRPr>
          </a:p>
          <a:p>
            <a:r>
              <a:rPr lang="en-US" sz="1400" b="1" dirty="0">
                <a:latin typeface="Arial" panose="020B0604020202020204" pitchFamily="34" charset="0"/>
                <a:ea typeface="Calibri" panose="020F0502020204030204" pitchFamily="34" charset="0"/>
                <a:cs typeface="Arial" panose="020B0604020202020204" pitchFamily="34" charset="0"/>
              </a:rPr>
              <a:t>What Works Clearinghouse</a:t>
            </a:r>
            <a:endParaRPr lang="en-US" sz="1400" dirty="0">
              <a:latin typeface="Arial" panose="020B0604020202020204" pitchFamily="34" charset="0"/>
              <a:ea typeface="Calibri" panose="020F0502020204030204" pitchFamily="34" charset="0"/>
              <a:cs typeface="Times New Roman" panose="02020603050405020304" pitchFamily="18" charset="0"/>
            </a:endParaRPr>
          </a:p>
          <a:p>
            <a:r>
              <a:rPr lang="en-US" sz="14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4"/>
              </a:rPr>
              <a:t>http://ies.ed.gov/ncee/wwc/pdf/practice_guides/rti_math_pg_042109.pdf</a:t>
            </a:r>
            <a:endParaRPr lang="en-US" sz="1400" dirty="0">
              <a:latin typeface="Arial" panose="020B0604020202020204" pitchFamily="34" charset="0"/>
              <a:ea typeface="Calibri" panose="020F0502020204030204" pitchFamily="34" charset="0"/>
              <a:cs typeface="Times New Roman" panose="02020603050405020304" pitchFamily="18" charset="0"/>
            </a:endParaRPr>
          </a:p>
          <a:p>
            <a:r>
              <a:rPr lang="en-US" sz="1400" b="1" dirty="0">
                <a:latin typeface="Arial" panose="020B0604020202020204" pitchFamily="34" charset="0"/>
                <a:ea typeface="Calibri" panose="020F0502020204030204" pitchFamily="34" charset="0"/>
                <a:cs typeface="Arial" panose="020B0604020202020204" pitchFamily="34" charset="0"/>
              </a:rPr>
              <a:t> </a:t>
            </a:r>
            <a:endParaRPr lang="en-US" sz="1400" dirty="0">
              <a:latin typeface="Arial" panose="020B0604020202020204" pitchFamily="34" charset="0"/>
              <a:ea typeface="Calibri" panose="020F0502020204030204" pitchFamily="34" charset="0"/>
              <a:cs typeface="Times New Roman" panose="02020603050405020304" pitchFamily="18" charset="0"/>
            </a:endParaRPr>
          </a:p>
          <a:p>
            <a:r>
              <a:rPr lang="en-US" sz="1400" b="1" dirty="0">
                <a:latin typeface="Arial" panose="020B0604020202020204" pitchFamily="34" charset="0"/>
                <a:ea typeface="Calibri" panose="020F0502020204030204" pitchFamily="34" charset="0"/>
                <a:cs typeface="Arial" panose="020B0604020202020204" pitchFamily="34" charset="0"/>
              </a:rPr>
              <a:t>Education Northwest</a:t>
            </a:r>
            <a:endParaRPr lang="en-US" sz="1400" dirty="0">
              <a:latin typeface="Arial" panose="020B0604020202020204" pitchFamily="34" charset="0"/>
              <a:ea typeface="Calibri" panose="020F0502020204030204" pitchFamily="34" charset="0"/>
              <a:cs typeface="Times New Roman" panose="02020603050405020304" pitchFamily="18" charset="0"/>
            </a:endParaRPr>
          </a:p>
          <a:p>
            <a:r>
              <a:rPr lang="en-US" sz="14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5"/>
              </a:rPr>
              <a:t>http://educationnorthwest.org/resources/mathematics-interventions-what-strategies-work-struggling-learners-or-students-learning</a:t>
            </a:r>
            <a:endParaRPr lang="en-US" sz="1400" u="sng" dirty="0">
              <a:solidFill>
                <a:srgbClr val="0563C1"/>
              </a:solidFill>
              <a:latin typeface="Arial" panose="020B0604020202020204" pitchFamily="34" charset="0"/>
              <a:ea typeface="Calibri" panose="020F0502020204030204" pitchFamily="34" charset="0"/>
              <a:cs typeface="Arial" panose="020B0604020202020204" pitchFamily="34" charset="0"/>
            </a:endParaRPr>
          </a:p>
          <a:p>
            <a:endParaRPr lang="en-US" sz="1400" u="sng" dirty="0">
              <a:solidFill>
                <a:srgbClr val="0563C1"/>
              </a:solidFill>
              <a:latin typeface="Arial" panose="020B0604020202020204" pitchFamily="34" charset="0"/>
              <a:ea typeface="Calibri" panose="020F0502020204030204" pitchFamily="34" charset="0"/>
              <a:cs typeface="Arial" panose="020B0604020202020204" pitchFamily="34" charset="0"/>
            </a:endParaRPr>
          </a:p>
          <a:p>
            <a:r>
              <a:rPr lang="en-US" sz="1400" b="1" dirty="0">
                <a:latin typeface="Arial" panose="020B0604020202020204" pitchFamily="34" charset="0"/>
                <a:ea typeface="Calibri" panose="020F0502020204030204" pitchFamily="34" charset="0"/>
                <a:cs typeface="Times New Roman" panose="02020603050405020304" pitchFamily="18" charset="0"/>
              </a:rPr>
              <a:t>National Council of Teachers of Mathematics</a:t>
            </a:r>
            <a:endParaRPr lang="en-US" sz="1400" dirty="0">
              <a:latin typeface="Consolas" panose="020B0609020204030204" pitchFamily="49" charset="0"/>
              <a:ea typeface="Calibri" panose="020F0502020204030204" pitchFamily="34" charset="0"/>
              <a:cs typeface="Times New Roman" panose="02020603050405020304" pitchFamily="18" charset="0"/>
            </a:endParaRPr>
          </a:p>
          <a:p>
            <a:r>
              <a:rPr lang="en-US" sz="14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6"/>
              </a:rPr>
              <a:t>http://www.nctm.org/uploadedFiles/Research_and_Advocacy/research_brief_and_clips/Student_with_Difficulties_Clip.pdf</a:t>
            </a:r>
            <a:endParaRPr lang="en-US" sz="1400" dirty="0">
              <a:latin typeface="Consolas" panose="020B0609020204030204" pitchFamily="49" charset="0"/>
              <a:ea typeface="Calibri" panose="020F0502020204030204" pitchFamily="34" charset="0"/>
              <a:cs typeface="Times New Roman" panose="02020603050405020304" pitchFamily="18" charset="0"/>
            </a:endParaRPr>
          </a:p>
          <a:p>
            <a:r>
              <a:rPr lang="en-US" sz="1400" dirty="0">
                <a:latin typeface="Arial" panose="020B0604020202020204" pitchFamily="34" charset="0"/>
                <a:ea typeface="Calibri" panose="020F0502020204030204" pitchFamily="34" charset="0"/>
                <a:cs typeface="Times New Roman" panose="02020603050405020304" pitchFamily="18" charset="0"/>
              </a:rPr>
              <a:t> </a:t>
            </a:r>
            <a:endParaRPr lang="en-US" sz="1400" dirty="0">
              <a:latin typeface="Consolas" panose="020B0609020204030204" pitchFamily="49" charset="0"/>
              <a:ea typeface="Calibri" panose="020F0502020204030204" pitchFamily="34" charset="0"/>
              <a:cs typeface="Times New Roman" panose="02020603050405020304" pitchFamily="18" charset="0"/>
            </a:endParaRPr>
          </a:p>
          <a:p>
            <a:r>
              <a:rPr lang="en-US" sz="1400" b="1" dirty="0">
                <a:latin typeface="Arial" panose="020B0604020202020204" pitchFamily="34" charset="0"/>
                <a:ea typeface="Calibri" panose="020F0502020204030204" pitchFamily="34" charset="0"/>
                <a:cs typeface="Arial" panose="020B0604020202020204" pitchFamily="34" charset="0"/>
              </a:rPr>
              <a:t>The Institute of Educational Sciences</a:t>
            </a:r>
            <a:endParaRPr lang="en-US" sz="1400" dirty="0">
              <a:latin typeface="Arial" panose="020B0604020202020204" pitchFamily="34" charset="0"/>
              <a:ea typeface="Calibri" panose="020F0502020204030204" pitchFamily="34" charset="0"/>
              <a:cs typeface="Times New Roman" panose="02020603050405020304" pitchFamily="18" charset="0"/>
            </a:endParaRPr>
          </a:p>
          <a:p>
            <a:r>
              <a:rPr lang="en-US" sz="14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7"/>
              </a:rPr>
              <a:t>https://ies.ed.gov/</a:t>
            </a:r>
            <a:endParaRPr lang="en-US" sz="1400" dirty="0">
              <a:latin typeface="Arial" panose="020B0604020202020204" pitchFamily="34" charset="0"/>
              <a:ea typeface="Calibri" panose="020F0502020204030204" pitchFamily="34" charset="0"/>
              <a:cs typeface="Times New Roman" panose="02020603050405020304" pitchFamily="18" charset="0"/>
            </a:endParaRPr>
          </a:p>
          <a:p>
            <a:r>
              <a:rPr lang="en-US" sz="1400" b="1" dirty="0">
                <a:latin typeface="Arial" panose="020B0604020202020204" pitchFamily="34" charset="0"/>
                <a:ea typeface="Calibri" panose="020F0502020204030204" pitchFamily="34" charset="0"/>
                <a:cs typeface="Times New Roman" panose="02020603050405020304" pitchFamily="18" charset="0"/>
              </a:rPr>
              <a:t> </a:t>
            </a:r>
            <a:endParaRPr lang="en-US" sz="1400" dirty="0">
              <a:latin typeface="Consolas" panose="020B0609020204030204" pitchFamily="49" charset="0"/>
              <a:ea typeface="Calibri" panose="020F0502020204030204" pitchFamily="34" charset="0"/>
              <a:cs typeface="Times New Roman" panose="02020603050405020304" pitchFamily="18" charset="0"/>
            </a:endParaRPr>
          </a:p>
          <a:p>
            <a:r>
              <a:rPr lang="en-US" sz="1400" b="1" dirty="0">
                <a:latin typeface="Arial" panose="020B0604020202020204" pitchFamily="34" charset="0"/>
                <a:ea typeface="Calibri" panose="020F0502020204030204" pitchFamily="34" charset="0"/>
                <a:cs typeface="Times New Roman" panose="02020603050405020304" pitchFamily="18" charset="0"/>
              </a:rPr>
              <a:t>The Center on Instruction</a:t>
            </a:r>
            <a:endParaRPr lang="en-US" sz="1400" dirty="0">
              <a:latin typeface="Consolas" panose="020B0609020204030204" pitchFamily="49" charset="0"/>
              <a:ea typeface="Calibri" panose="020F0502020204030204" pitchFamily="34" charset="0"/>
              <a:cs typeface="Times New Roman" panose="02020603050405020304" pitchFamily="18" charset="0"/>
            </a:endParaRPr>
          </a:p>
          <a:p>
            <a:r>
              <a:rPr lang="en-US" sz="14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8"/>
              </a:rPr>
              <a:t>http://www.centeroninstruction.org/</a:t>
            </a:r>
            <a:endParaRPr lang="en-US" sz="1400" dirty="0">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A78E246-DDB1-4E84-83B5-5C04E9502DF7}"/>
              </a:ext>
            </a:extLst>
          </p:cNvPr>
          <p:cNvPicPr>
            <a:picLocks noChangeAspect="1"/>
          </p:cNvPicPr>
          <p:nvPr/>
        </p:nvPicPr>
        <p:blipFill>
          <a:blip r:embed="rId9"/>
          <a:stretch>
            <a:fillRect/>
          </a:stretch>
        </p:blipFill>
        <p:spPr>
          <a:xfrm>
            <a:off x="6544977" y="1665513"/>
            <a:ext cx="2034139" cy="1958400"/>
          </a:xfrm>
          <a:prstGeom prst="rect">
            <a:avLst/>
          </a:prstGeom>
        </p:spPr>
      </p:pic>
    </p:spTree>
    <p:extLst>
      <p:ext uri="{BB962C8B-B14F-4D97-AF65-F5344CB8AC3E}">
        <p14:creationId xmlns:p14="http://schemas.microsoft.com/office/powerpoint/2010/main" val="31948836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824158" cy="685800"/>
          </a:xfrm>
        </p:spPr>
        <p:txBody>
          <a:bodyPr>
            <a:noAutofit/>
          </a:bodyPr>
          <a:lstStyle/>
          <a:p>
            <a:r>
              <a:rPr lang="en-US" sz="2700" dirty="0"/>
              <a:t>SKILLS PRACTICE WITH “SKILL BOOSTERS”</a:t>
            </a:r>
          </a:p>
        </p:txBody>
      </p:sp>
      <p:sp>
        <p:nvSpPr>
          <p:cNvPr id="10" name="Slide Number Placeholder 9"/>
          <p:cNvSpPr>
            <a:spLocks noGrp="1"/>
          </p:cNvSpPr>
          <p:nvPr>
            <p:ph type="sldNum" sz="quarter" idx="12"/>
          </p:nvPr>
        </p:nvSpPr>
        <p:spPr/>
        <p:txBody>
          <a:bodyPr/>
          <a:lstStyle/>
          <a:p>
            <a:endParaRPr lang="en-US" dirty="0"/>
          </a:p>
        </p:txBody>
      </p:sp>
      <p:pic>
        <p:nvPicPr>
          <p:cNvPr id="3" name="Picture 2">
            <a:extLst>
              <a:ext uri="{FF2B5EF4-FFF2-40B4-BE49-F238E27FC236}">
                <a16:creationId xmlns:a16="http://schemas.microsoft.com/office/drawing/2014/main" id="{B45AB3EF-B1C8-4BB4-B60C-BF67ACF959A6}"/>
              </a:ext>
            </a:extLst>
          </p:cNvPr>
          <p:cNvPicPr>
            <a:picLocks noChangeAspect="1"/>
          </p:cNvPicPr>
          <p:nvPr/>
        </p:nvPicPr>
        <p:blipFill>
          <a:blip r:embed="rId3"/>
          <a:stretch>
            <a:fillRect/>
          </a:stretch>
        </p:blipFill>
        <p:spPr>
          <a:xfrm>
            <a:off x="3981862" y="1174209"/>
            <a:ext cx="4243928" cy="4873053"/>
          </a:xfrm>
          <a:prstGeom prst="rect">
            <a:avLst/>
          </a:prstGeom>
          <a:ln w="28575">
            <a:solidFill>
              <a:schemeClr val="tx1"/>
            </a:solidFill>
          </a:ln>
        </p:spPr>
      </p:pic>
      <p:sp>
        <p:nvSpPr>
          <p:cNvPr id="4" name="TextBox 3">
            <a:extLst>
              <a:ext uri="{FF2B5EF4-FFF2-40B4-BE49-F238E27FC236}">
                <a16:creationId xmlns:a16="http://schemas.microsoft.com/office/drawing/2014/main" id="{34407205-A93E-42EF-962A-78EFC0746164}"/>
              </a:ext>
            </a:extLst>
          </p:cNvPr>
          <p:cNvSpPr txBox="1"/>
          <p:nvPr/>
        </p:nvSpPr>
        <p:spPr>
          <a:xfrm>
            <a:off x="375385" y="1006157"/>
            <a:ext cx="3493156" cy="3570208"/>
          </a:xfrm>
          <a:prstGeom prst="rect">
            <a:avLst/>
          </a:prstGeom>
          <a:noFill/>
        </p:spPr>
        <p:txBody>
          <a:bodyPr wrap="square" rtlCol="0">
            <a:spAutoFit/>
          </a:bodyPr>
          <a:lstStyle/>
          <a:p>
            <a:pPr algn="ctr"/>
            <a:r>
              <a:rPr lang="en-US" sz="2400" u="sng" dirty="0"/>
              <a:t>Example</a:t>
            </a:r>
          </a:p>
          <a:p>
            <a:pPr algn="ctr"/>
            <a:endParaRPr lang="en-US" sz="1000" dirty="0">
              <a:solidFill>
                <a:srgbClr val="7030A0"/>
              </a:solidFill>
            </a:endParaRPr>
          </a:p>
          <a:p>
            <a:pPr algn="ctr"/>
            <a:r>
              <a:rPr lang="en-US" sz="2400" dirty="0">
                <a:solidFill>
                  <a:srgbClr val="7030A0"/>
                </a:solidFill>
              </a:rPr>
              <a:t>You have 7</a:t>
            </a:r>
            <a:r>
              <a:rPr lang="en-US" sz="2400" baseline="30000" dirty="0">
                <a:solidFill>
                  <a:srgbClr val="7030A0"/>
                </a:solidFill>
              </a:rPr>
              <a:t>th</a:t>
            </a:r>
            <a:r>
              <a:rPr lang="en-US" sz="2400" dirty="0">
                <a:solidFill>
                  <a:srgbClr val="7030A0"/>
                </a:solidFill>
              </a:rPr>
              <a:t> or 8</a:t>
            </a:r>
            <a:r>
              <a:rPr lang="en-US" sz="2400" baseline="30000" dirty="0">
                <a:solidFill>
                  <a:srgbClr val="7030A0"/>
                </a:solidFill>
              </a:rPr>
              <a:t>th</a:t>
            </a:r>
            <a:r>
              <a:rPr lang="en-US" sz="2400" dirty="0">
                <a:solidFill>
                  <a:srgbClr val="7030A0"/>
                </a:solidFill>
              </a:rPr>
              <a:t> graders </a:t>
            </a:r>
          </a:p>
          <a:p>
            <a:pPr algn="ctr"/>
            <a:endParaRPr lang="en-US" sz="2400" dirty="0">
              <a:solidFill>
                <a:srgbClr val="7030A0"/>
              </a:solidFill>
            </a:endParaRPr>
          </a:p>
          <a:p>
            <a:pPr algn="ctr"/>
            <a:r>
              <a:rPr lang="en-US" sz="2400" dirty="0">
                <a:solidFill>
                  <a:srgbClr val="0070C0"/>
                </a:solidFill>
              </a:rPr>
              <a:t>in intervention </a:t>
            </a:r>
          </a:p>
          <a:p>
            <a:pPr algn="ctr"/>
            <a:r>
              <a:rPr lang="en-US" sz="2400" dirty="0">
                <a:solidFill>
                  <a:srgbClr val="0070C0"/>
                </a:solidFill>
              </a:rPr>
              <a:t>you’re concentrating on </a:t>
            </a:r>
          </a:p>
          <a:p>
            <a:pPr algn="ctr"/>
            <a:endParaRPr lang="en-US" sz="2400" dirty="0">
              <a:solidFill>
                <a:srgbClr val="7030A0"/>
              </a:solidFill>
            </a:endParaRPr>
          </a:p>
          <a:p>
            <a:pPr algn="ctr"/>
            <a:r>
              <a:rPr lang="en-US" sz="2400" dirty="0">
                <a:solidFill>
                  <a:schemeClr val="accent3">
                    <a:lumMod val="50000"/>
                  </a:schemeClr>
                </a:solidFill>
              </a:rPr>
              <a:t>integer operations, </a:t>
            </a:r>
          </a:p>
          <a:p>
            <a:pPr algn="ctr"/>
            <a:r>
              <a:rPr lang="en-US" sz="2400" dirty="0">
                <a:solidFill>
                  <a:schemeClr val="accent3">
                    <a:lumMod val="50000"/>
                  </a:schemeClr>
                </a:solidFill>
              </a:rPr>
              <a:t>solving equations, </a:t>
            </a:r>
          </a:p>
          <a:p>
            <a:pPr algn="ctr"/>
            <a:r>
              <a:rPr lang="en-US" sz="2400" dirty="0">
                <a:solidFill>
                  <a:schemeClr val="accent3">
                    <a:lumMod val="50000"/>
                  </a:schemeClr>
                </a:solidFill>
              </a:rPr>
              <a:t>etc. </a:t>
            </a:r>
          </a:p>
        </p:txBody>
      </p:sp>
    </p:spTree>
    <p:extLst>
      <p:ext uri="{BB962C8B-B14F-4D97-AF65-F5344CB8AC3E}">
        <p14:creationId xmlns:p14="http://schemas.microsoft.com/office/powerpoint/2010/main" val="370665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29600" cy="685800"/>
          </a:xfrm>
        </p:spPr>
        <p:txBody>
          <a:bodyPr>
            <a:noAutofit/>
          </a:bodyPr>
          <a:lstStyle/>
          <a:p>
            <a:pPr lvl="0">
              <a:defRPr/>
            </a:pPr>
            <a:r>
              <a:rPr lang="en-US" sz="2800" dirty="0"/>
              <a:t>SKILL BOOSTERS EXAMPLES </a:t>
            </a:r>
          </a:p>
        </p:txBody>
      </p:sp>
      <p:sp>
        <p:nvSpPr>
          <p:cNvPr id="9" name="Slide Number Placeholder 8"/>
          <p:cNvSpPr>
            <a:spLocks noGrp="1"/>
          </p:cNvSpPr>
          <p:nvPr>
            <p:ph type="sldNum" sz="quarter" idx="12"/>
          </p:nvPr>
        </p:nvSpPr>
        <p:spPr/>
        <p:txBody>
          <a:bodyPr/>
          <a:lstStyle/>
          <a:p>
            <a:endParaRPr lang="en-US" dirty="0"/>
          </a:p>
        </p:txBody>
      </p:sp>
      <p:pic>
        <p:nvPicPr>
          <p:cNvPr id="7" name="Picture 6">
            <a:extLst>
              <a:ext uri="{FF2B5EF4-FFF2-40B4-BE49-F238E27FC236}">
                <a16:creationId xmlns:a16="http://schemas.microsoft.com/office/drawing/2014/main" id="{70934538-D22F-4648-876E-83ABA3B7018A}"/>
              </a:ext>
            </a:extLst>
          </p:cNvPr>
          <p:cNvPicPr>
            <a:picLocks noChangeAspect="1"/>
          </p:cNvPicPr>
          <p:nvPr/>
        </p:nvPicPr>
        <p:blipFill>
          <a:blip r:embed="rId3"/>
          <a:stretch>
            <a:fillRect/>
          </a:stretch>
        </p:blipFill>
        <p:spPr>
          <a:xfrm>
            <a:off x="486074" y="1168617"/>
            <a:ext cx="3019425" cy="3038475"/>
          </a:xfrm>
          <a:prstGeom prst="rect">
            <a:avLst/>
          </a:prstGeom>
          <a:ln>
            <a:solidFill>
              <a:srgbClr val="C00000"/>
            </a:solidFill>
          </a:ln>
        </p:spPr>
      </p:pic>
      <p:pic>
        <p:nvPicPr>
          <p:cNvPr id="8" name="Picture 7">
            <a:extLst>
              <a:ext uri="{FF2B5EF4-FFF2-40B4-BE49-F238E27FC236}">
                <a16:creationId xmlns:a16="http://schemas.microsoft.com/office/drawing/2014/main" id="{D7E5F8E6-EAC6-46B3-8CF5-8E699B4E94C3}"/>
              </a:ext>
            </a:extLst>
          </p:cNvPr>
          <p:cNvPicPr>
            <a:picLocks noChangeAspect="1"/>
          </p:cNvPicPr>
          <p:nvPr/>
        </p:nvPicPr>
        <p:blipFill>
          <a:blip r:embed="rId4"/>
          <a:stretch>
            <a:fillRect/>
          </a:stretch>
        </p:blipFill>
        <p:spPr>
          <a:xfrm>
            <a:off x="3206667" y="2146983"/>
            <a:ext cx="2857500" cy="3019425"/>
          </a:xfrm>
          <a:prstGeom prst="rect">
            <a:avLst/>
          </a:prstGeom>
          <a:ln>
            <a:solidFill>
              <a:srgbClr val="FFC000"/>
            </a:solidFill>
          </a:ln>
        </p:spPr>
      </p:pic>
      <p:pic>
        <p:nvPicPr>
          <p:cNvPr id="10" name="Picture 9">
            <a:extLst>
              <a:ext uri="{FF2B5EF4-FFF2-40B4-BE49-F238E27FC236}">
                <a16:creationId xmlns:a16="http://schemas.microsoft.com/office/drawing/2014/main" id="{03F133AA-1895-43F6-AC2B-ACC7C6C94110}"/>
              </a:ext>
            </a:extLst>
          </p:cNvPr>
          <p:cNvPicPr>
            <a:picLocks noChangeAspect="1"/>
          </p:cNvPicPr>
          <p:nvPr/>
        </p:nvPicPr>
        <p:blipFill>
          <a:blip r:embed="rId5"/>
          <a:stretch>
            <a:fillRect/>
          </a:stretch>
        </p:blipFill>
        <p:spPr>
          <a:xfrm>
            <a:off x="5754003" y="2992555"/>
            <a:ext cx="2857500" cy="3028950"/>
          </a:xfrm>
          <a:prstGeom prst="rect">
            <a:avLst/>
          </a:prstGeom>
          <a:ln>
            <a:solidFill>
              <a:srgbClr val="92D050"/>
            </a:solidFill>
          </a:ln>
        </p:spPr>
      </p:pic>
    </p:spTree>
    <p:extLst>
      <p:ext uri="{BB962C8B-B14F-4D97-AF65-F5344CB8AC3E}">
        <p14:creationId xmlns:p14="http://schemas.microsoft.com/office/powerpoint/2010/main" val="230092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85800"/>
          </a:xfrm>
        </p:spPr>
        <p:txBody>
          <a:bodyPr>
            <a:noAutofit/>
          </a:bodyPr>
          <a:lstStyle/>
          <a:p>
            <a:pPr lvl="0"/>
            <a:r>
              <a:rPr lang="en-US" sz="2800" dirty="0"/>
              <a:t>ALSO AVAILABLE…</a:t>
            </a:r>
          </a:p>
        </p:txBody>
      </p:sp>
      <p:pic>
        <p:nvPicPr>
          <p:cNvPr id="3" name="Picture 2">
            <a:extLst>
              <a:ext uri="{FF2B5EF4-FFF2-40B4-BE49-F238E27FC236}">
                <a16:creationId xmlns:a16="http://schemas.microsoft.com/office/drawing/2014/main" id="{B1A03C52-62BF-457A-9B89-D254CE34B3F9}"/>
              </a:ext>
            </a:extLst>
          </p:cNvPr>
          <p:cNvPicPr>
            <a:picLocks noChangeAspect="1"/>
          </p:cNvPicPr>
          <p:nvPr/>
        </p:nvPicPr>
        <p:blipFill rotWithShape="1">
          <a:blip r:embed="rId3"/>
          <a:srcRect l="17059" t="67779" r="60469" b="15696"/>
          <a:stretch/>
        </p:blipFill>
        <p:spPr>
          <a:xfrm>
            <a:off x="2641188" y="960438"/>
            <a:ext cx="3861623" cy="1597308"/>
          </a:xfrm>
          <a:prstGeom prst="rect">
            <a:avLst/>
          </a:prstGeom>
        </p:spPr>
      </p:pic>
      <p:sp>
        <p:nvSpPr>
          <p:cNvPr id="4" name="TextBox 3">
            <a:extLst>
              <a:ext uri="{FF2B5EF4-FFF2-40B4-BE49-F238E27FC236}">
                <a16:creationId xmlns:a16="http://schemas.microsoft.com/office/drawing/2014/main" id="{67C4E630-09CF-4123-A827-57AE55D03346}"/>
              </a:ext>
            </a:extLst>
          </p:cNvPr>
          <p:cNvSpPr txBox="1"/>
          <p:nvPr/>
        </p:nvSpPr>
        <p:spPr>
          <a:xfrm>
            <a:off x="592469" y="2557746"/>
            <a:ext cx="4097438" cy="2862322"/>
          </a:xfrm>
          <a:prstGeom prst="rect">
            <a:avLst/>
          </a:prstGeom>
          <a:noFill/>
        </p:spPr>
        <p:txBody>
          <a:bodyPr wrap="square" rtlCol="0">
            <a:spAutoFit/>
          </a:bodyPr>
          <a:lstStyle/>
          <a:p>
            <a:pPr marL="285750" indent="-285750">
              <a:buFont typeface="Arial" panose="020B0604020202020204" pitchFamily="34" charset="0"/>
              <a:buChar char="•"/>
            </a:pPr>
            <a:r>
              <a:rPr lang="en-US" sz="2400" dirty="0"/>
              <a:t>Whole Numbers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2400" dirty="0"/>
              <a:t>Fraction Concepts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2400" dirty="0"/>
              <a:t>Fraction Addition and Subtraction</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2400" dirty="0"/>
              <a:t>Fraction Multiplication and Division</a:t>
            </a:r>
          </a:p>
        </p:txBody>
      </p:sp>
      <p:sp>
        <p:nvSpPr>
          <p:cNvPr id="7" name="TextBox 6">
            <a:extLst>
              <a:ext uri="{FF2B5EF4-FFF2-40B4-BE49-F238E27FC236}">
                <a16:creationId xmlns:a16="http://schemas.microsoft.com/office/drawing/2014/main" id="{C2EB2182-9222-4E9E-836A-577BB34CE326}"/>
              </a:ext>
            </a:extLst>
          </p:cNvPr>
          <p:cNvSpPr txBox="1"/>
          <p:nvPr/>
        </p:nvSpPr>
        <p:spPr>
          <a:xfrm>
            <a:off x="2714262" y="5272756"/>
            <a:ext cx="3788549" cy="830997"/>
          </a:xfrm>
          <a:prstGeom prst="rect">
            <a:avLst/>
          </a:prstGeom>
          <a:noFill/>
        </p:spPr>
        <p:txBody>
          <a:bodyPr wrap="square" rtlCol="0">
            <a:spAutoFit/>
          </a:bodyPr>
          <a:lstStyle/>
          <a:p>
            <a:pPr algn="ctr"/>
            <a:r>
              <a:rPr lang="en-US" sz="2400" b="1" dirty="0">
                <a:solidFill>
                  <a:srgbClr val="009999"/>
                </a:solidFill>
              </a:rPr>
              <a:t>A daily routine</a:t>
            </a:r>
          </a:p>
          <a:p>
            <a:pPr algn="ctr"/>
            <a:r>
              <a:rPr lang="en-US" sz="2400" b="1" dirty="0">
                <a:solidFill>
                  <a:srgbClr val="009999"/>
                </a:solidFill>
              </a:rPr>
              <a:t>About 5-10 minutes per day</a:t>
            </a:r>
          </a:p>
        </p:txBody>
      </p:sp>
      <p:sp>
        <p:nvSpPr>
          <p:cNvPr id="9" name="TextBox 8">
            <a:extLst>
              <a:ext uri="{FF2B5EF4-FFF2-40B4-BE49-F238E27FC236}">
                <a16:creationId xmlns:a16="http://schemas.microsoft.com/office/drawing/2014/main" id="{7B2D72C9-6C0A-4379-BA25-E5E2BB740352}"/>
              </a:ext>
            </a:extLst>
          </p:cNvPr>
          <p:cNvSpPr txBox="1"/>
          <p:nvPr/>
        </p:nvSpPr>
        <p:spPr>
          <a:xfrm>
            <a:off x="4689907" y="2569070"/>
            <a:ext cx="4097438"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Decimal and Percent Concepts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2400" dirty="0"/>
              <a:t>Integers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2400" dirty="0"/>
              <a:t>Equations</a:t>
            </a:r>
          </a:p>
        </p:txBody>
      </p:sp>
    </p:spTree>
    <p:extLst>
      <p:ext uri="{BB962C8B-B14F-4D97-AF65-F5344CB8AC3E}">
        <p14:creationId xmlns:p14="http://schemas.microsoft.com/office/powerpoint/2010/main" val="667494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 </a:t>
            </a:r>
            <a:r>
              <a:rPr lang="en-US" sz="2800" i="1" dirty="0" err="1"/>
              <a:t>MathLinks</a:t>
            </a:r>
            <a:r>
              <a:rPr lang="en-US" sz="2800" i="1" dirty="0"/>
              <a:t>:</a:t>
            </a:r>
            <a:r>
              <a:rPr lang="en-US" sz="2800" dirty="0"/>
              <a:t> ESSENTIALS PROGRAM</a:t>
            </a:r>
          </a:p>
        </p:txBody>
      </p:sp>
      <p:graphicFrame>
        <p:nvGraphicFramePr>
          <p:cNvPr id="4" name="Table 3"/>
          <p:cNvGraphicFramePr>
            <a:graphicFrameLocks noGrp="1"/>
          </p:cNvGraphicFramePr>
          <p:nvPr/>
        </p:nvGraphicFramePr>
        <p:xfrm>
          <a:off x="457199" y="1210263"/>
          <a:ext cx="6217920" cy="4961802"/>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0000"/>
                    </a:ext>
                  </a:extLst>
                </a:gridCol>
                <a:gridCol w="1005840">
                  <a:extLst>
                    <a:ext uri="{9D8B030D-6E8A-4147-A177-3AD203B41FA5}">
                      <a16:colId xmlns:a16="http://schemas.microsoft.com/office/drawing/2014/main" val="20001"/>
                    </a:ext>
                  </a:extLst>
                </a:gridCol>
                <a:gridCol w="1005840">
                  <a:extLst>
                    <a:ext uri="{9D8B030D-6E8A-4147-A177-3AD203B41FA5}">
                      <a16:colId xmlns:a16="http://schemas.microsoft.com/office/drawing/2014/main" val="20002"/>
                    </a:ext>
                  </a:extLst>
                </a:gridCol>
                <a:gridCol w="1005840">
                  <a:extLst>
                    <a:ext uri="{9D8B030D-6E8A-4147-A177-3AD203B41FA5}">
                      <a16:colId xmlns:a16="http://schemas.microsoft.com/office/drawing/2014/main" val="20003"/>
                    </a:ext>
                  </a:extLst>
                </a:gridCol>
              </a:tblGrid>
              <a:tr h="682187">
                <a:tc>
                  <a:txBody>
                    <a:bodyPr/>
                    <a:lstStyle/>
                    <a:p>
                      <a:pPr algn="ctr"/>
                      <a:r>
                        <a:rPr lang="en-US" sz="1700" i="0" dirty="0">
                          <a:latin typeface="Verdana" panose="020B0604030504040204" pitchFamily="34" charset="0"/>
                          <a:ea typeface="Verdana" panose="020B0604030504040204" pitchFamily="34" charset="0"/>
                          <a:cs typeface="Verdana" panose="020B0604030504040204" pitchFamily="34" charset="0"/>
                        </a:rPr>
                        <a:t>Modules</a:t>
                      </a:r>
                    </a:p>
                  </a:txBody>
                  <a:tcPr anchor="ctr"/>
                </a:tc>
                <a:tc>
                  <a:txBody>
                    <a:bodyPr/>
                    <a:lstStyle/>
                    <a:p>
                      <a:pPr algn="ctr"/>
                      <a:r>
                        <a:rPr lang="en-US" sz="1700" dirty="0">
                          <a:latin typeface="Verdana" panose="020B0604030504040204" pitchFamily="34" charset="0"/>
                          <a:ea typeface="Verdana" panose="020B0604030504040204" pitchFamily="34" charset="0"/>
                          <a:cs typeface="Verdana" panose="020B0604030504040204" pitchFamily="34" charset="0"/>
                        </a:rPr>
                        <a:t>Pkt 1</a:t>
                      </a:r>
                    </a:p>
                    <a:p>
                      <a:pPr algn="ctr"/>
                      <a:r>
                        <a:rPr lang="en-US" sz="1700" dirty="0">
                          <a:latin typeface="Verdana" panose="020B0604030504040204" pitchFamily="34" charset="0"/>
                          <a:ea typeface="Verdana" panose="020B0604030504040204" pitchFamily="34" charset="0"/>
                          <a:cs typeface="Verdana" panose="020B0604030504040204" pitchFamily="34" charset="0"/>
                        </a:rPr>
                        <a:t>Gr levels</a:t>
                      </a:r>
                    </a:p>
                  </a:txBody>
                  <a:tcPr anchor="ctr"/>
                </a:tc>
                <a:tc>
                  <a:txBody>
                    <a:bodyPr/>
                    <a:lstStyle/>
                    <a:p>
                      <a:pPr algn="ctr"/>
                      <a:r>
                        <a:rPr lang="en-US" sz="1700" dirty="0">
                          <a:latin typeface="Verdana" panose="020B0604030504040204" pitchFamily="34" charset="0"/>
                          <a:ea typeface="Verdana" panose="020B0604030504040204" pitchFamily="34" charset="0"/>
                          <a:cs typeface="Verdana" panose="020B0604030504040204" pitchFamily="34" charset="0"/>
                        </a:rPr>
                        <a:t>Pkt 2</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700" dirty="0">
                          <a:latin typeface="Verdana" panose="020B0604030504040204" pitchFamily="34" charset="0"/>
                          <a:ea typeface="Verdana" panose="020B0604030504040204" pitchFamily="34" charset="0"/>
                          <a:cs typeface="Verdana" panose="020B0604030504040204" pitchFamily="34" charset="0"/>
                        </a:rPr>
                        <a:t>Gr levels</a:t>
                      </a:r>
                    </a:p>
                  </a:txBody>
                  <a:tcPr anchor="ctr"/>
                </a:tc>
                <a:tc>
                  <a:txBody>
                    <a:bodyPr/>
                    <a:lstStyle/>
                    <a:p>
                      <a:pPr algn="ctr"/>
                      <a:r>
                        <a:rPr lang="en-US" sz="1700" dirty="0">
                          <a:latin typeface="Verdana" panose="020B0604030504040204" pitchFamily="34" charset="0"/>
                          <a:ea typeface="Verdana" panose="020B0604030504040204" pitchFamily="34" charset="0"/>
                          <a:cs typeface="Verdana" panose="020B0604030504040204" pitchFamily="34" charset="0"/>
                        </a:rPr>
                        <a:t>Pkt 3</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700" dirty="0">
                          <a:latin typeface="Verdana" panose="020B0604030504040204" pitchFamily="34" charset="0"/>
                          <a:ea typeface="Verdana" panose="020B0604030504040204" pitchFamily="34" charset="0"/>
                          <a:cs typeface="Verdana" panose="020B0604030504040204" pitchFamily="34" charset="0"/>
                        </a:rPr>
                        <a:t>Gr levels</a:t>
                      </a:r>
                    </a:p>
                  </a:txBody>
                  <a:tcPr anchor="ctr"/>
                </a:tc>
                <a:extLst>
                  <a:ext uri="{0D108BD9-81ED-4DB2-BD59-A6C34878D82A}">
                    <a16:rowId xmlns:a16="http://schemas.microsoft.com/office/drawing/2014/main" val="10000"/>
                  </a:ext>
                </a:extLst>
              </a:tr>
              <a:tr h="682187">
                <a:tc>
                  <a:txBody>
                    <a:bodyPr/>
                    <a:lstStyle/>
                    <a:p>
                      <a:r>
                        <a:rPr lang="en-US" sz="1700" b="1" dirty="0">
                          <a:latin typeface="Verdana" panose="020B0604030504040204" pitchFamily="34" charset="0"/>
                          <a:ea typeface="Verdana" panose="020B0604030504040204" pitchFamily="34" charset="0"/>
                          <a:cs typeface="Verdana" panose="020B0604030504040204" pitchFamily="34" charset="0"/>
                        </a:rPr>
                        <a:t>Number Base 10</a:t>
                      </a:r>
                    </a:p>
                  </a:txBody>
                  <a:tcPr anchor="ctr"/>
                </a:tc>
                <a:tc>
                  <a:txBody>
                    <a:bodyPr/>
                    <a:lstStyle/>
                    <a:p>
                      <a:pPr algn="ctr"/>
                      <a:r>
                        <a:rPr lang="en-US" sz="1700" b="1" dirty="0">
                          <a:solidFill>
                            <a:schemeClr val="tx1"/>
                          </a:solidFill>
                          <a:latin typeface="Verdana" panose="020B0604030504040204" pitchFamily="34" charset="0"/>
                          <a:ea typeface="Verdana" panose="020B0604030504040204" pitchFamily="34" charset="0"/>
                          <a:cs typeface="Verdana" panose="020B0604030504040204" pitchFamily="34" charset="0"/>
                        </a:rPr>
                        <a:t>4-6</a:t>
                      </a:r>
                    </a:p>
                  </a:txBody>
                  <a:tcPr anchor="ctr"/>
                </a:tc>
                <a:tc>
                  <a:txBody>
                    <a:bodyPr/>
                    <a:lstStyle/>
                    <a:p>
                      <a:pPr algn="ctr"/>
                      <a:r>
                        <a:rPr lang="en-US" sz="1700" b="1" dirty="0">
                          <a:solidFill>
                            <a:schemeClr val="tx1"/>
                          </a:solidFill>
                          <a:latin typeface="Verdana" panose="020B0604030504040204" pitchFamily="34" charset="0"/>
                          <a:ea typeface="Verdana" panose="020B0604030504040204" pitchFamily="34" charset="0"/>
                          <a:cs typeface="Verdana" panose="020B0604030504040204" pitchFamily="34" charset="0"/>
                        </a:rPr>
                        <a:t>4-5</a:t>
                      </a:r>
                    </a:p>
                  </a:txBody>
                  <a:tcPr anchor="ctr"/>
                </a:tc>
                <a:tc>
                  <a:txBody>
                    <a:bodyPr/>
                    <a:lstStyle/>
                    <a:p>
                      <a:pPr algn="ctr"/>
                      <a:r>
                        <a:rPr lang="en-US" sz="1700" b="1" dirty="0">
                          <a:solidFill>
                            <a:schemeClr val="tx1"/>
                          </a:solidFill>
                          <a:latin typeface="Verdana" panose="020B0604030504040204" pitchFamily="34" charset="0"/>
                          <a:ea typeface="Verdana" panose="020B0604030504040204" pitchFamily="34" charset="0"/>
                          <a:cs typeface="Verdana" panose="020B0604030504040204" pitchFamily="34" charset="0"/>
                        </a:rPr>
                        <a:t>5</a:t>
                      </a:r>
                      <a:r>
                        <a:rPr lang="en-US" sz="1700" b="1" baseline="0" dirty="0">
                          <a:solidFill>
                            <a:schemeClr val="tx1"/>
                          </a:solidFill>
                          <a:latin typeface="Verdana" panose="020B0604030504040204" pitchFamily="34" charset="0"/>
                          <a:ea typeface="Verdana" panose="020B0604030504040204" pitchFamily="34" charset="0"/>
                          <a:cs typeface="Verdana" panose="020B0604030504040204" pitchFamily="34" charset="0"/>
                        </a:rPr>
                        <a:t>-6</a:t>
                      </a:r>
                      <a:endParaRPr lang="en-US" sz="17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2126198990"/>
                  </a:ext>
                </a:extLst>
              </a:tr>
              <a:tr h="682187">
                <a:tc>
                  <a:txBody>
                    <a:bodyPr/>
                    <a:lstStyle/>
                    <a:p>
                      <a:r>
                        <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rPr>
                        <a:t>Fractions </a:t>
                      </a:r>
                      <a:endParaRPr lang="en-US" sz="17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rPr>
                        <a:t>3-</a:t>
                      </a:r>
                      <a:r>
                        <a:rPr lang="en-US" sz="1700" b="1" baseline="0" dirty="0">
                          <a:solidFill>
                            <a:srgbClr val="FF0000"/>
                          </a:solidFill>
                          <a:latin typeface="Verdana" panose="020B0604030504040204" pitchFamily="34" charset="0"/>
                          <a:ea typeface="Verdana" panose="020B0604030504040204" pitchFamily="34" charset="0"/>
                          <a:cs typeface="Verdana" panose="020B0604030504040204" pitchFamily="34" charset="0"/>
                        </a:rPr>
                        <a:t>4</a:t>
                      </a:r>
                      <a:endPar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rPr>
                        <a:t>4-5</a:t>
                      </a:r>
                    </a:p>
                  </a:txBody>
                  <a:tcPr anchor="ctr"/>
                </a:tc>
                <a:tc>
                  <a:txBody>
                    <a:bodyPr/>
                    <a:lstStyle/>
                    <a:p>
                      <a:pPr algn="ctr"/>
                      <a:r>
                        <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rPr>
                        <a:t>5</a:t>
                      </a:r>
                      <a:r>
                        <a:rPr lang="en-US" sz="1700" b="1" baseline="0" dirty="0">
                          <a:solidFill>
                            <a:srgbClr val="FF0000"/>
                          </a:solidFill>
                          <a:latin typeface="Verdana" panose="020B0604030504040204" pitchFamily="34" charset="0"/>
                          <a:ea typeface="Verdana" panose="020B0604030504040204" pitchFamily="34" charset="0"/>
                          <a:cs typeface="Verdana" panose="020B0604030504040204" pitchFamily="34" charset="0"/>
                        </a:rPr>
                        <a:t>-6</a:t>
                      </a:r>
                      <a:endPar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1"/>
                  </a:ext>
                </a:extLst>
              </a:tr>
              <a:tr h="682187">
                <a:tc>
                  <a:txBody>
                    <a:bodyPr/>
                    <a:lstStyle/>
                    <a:p>
                      <a:r>
                        <a:rPr lang="en-US" sz="1700" b="1" dirty="0">
                          <a:solidFill>
                            <a:srgbClr val="0099FF"/>
                          </a:solidFill>
                          <a:latin typeface="Verdana" panose="020B0604030504040204" pitchFamily="34" charset="0"/>
                          <a:ea typeface="Verdana" panose="020B0604030504040204" pitchFamily="34" charset="0"/>
                          <a:cs typeface="Verdana" panose="020B0604030504040204" pitchFamily="34" charset="0"/>
                        </a:rPr>
                        <a:t>Proportional Reasoning </a:t>
                      </a:r>
                      <a:endParaRPr lang="en-US" sz="17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700" b="1" dirty="0">
                          <a:solidFill>
                            <a:srgbClr val="0099FF"/>
                          </a:solidFill>
                          <a:latin typeface="Verdana" panose="020B0604030504040204" pitchFamily="34" charset="0"/>
                          <a:ea typeface="Verdana" panose="020B0604030504040204" pitchFamily="34" charset="0"/>
                          <a:cs typeface="Verdana" panose="020B0604030504040204" pitchFamily="34" charset="0"/>
                        </a:rPr>
                        <a:t>6</a:t>
                      </a:r>
                    </a:p>
                  </a:txBody>
                  <a:tcPr anchor="ctr"/>
                </a:tc>
                <a:tc>
                  <a:txBody>
                    <a:bodyPr/>
                    <a:lstStyle/>
                    <a:p>
                      <a:pPr algn="ctr"/>
                      <a:r>
                        <a:rPr lang="en-US" sz="1700" b="1" dirty="0">
                          <a:solidFill>
                            <a:srgbClr val="0099FF"/>
                          </a:solidFill>
                          <a:latin typeface="Verdana" panose="020B0604030504040204" pitchFamily="34" charset="0"/>
                          <a:ea typeface="Verdana" panose="020B0604030504040204" pitchFamily="34" charset="0"/>
                          <a:cs typeface="Verdana" panose="020B0604030504040204" pitchFamily="34" charset="0"/>
                        </a:rPr>
                        <a:t>6-7</a:t>
                      </a:r>
                    </a:p>
                  </a:txBody>
                  <a:tcPr anchor="ctr"/>
                </a:tc>
                <a:tc>
                  <a:txBody>
                    <a:bodyPr/>
                    <a:lstStyle/>
                    <a:p>
                      <a:pPr algn="ctr"/>
                      <a:r>
                        <a:rPr lang="en-US" sz="1700" b="1" dirty="0">
                          <a:solidFill>
                            <a:srgbClr val="0099FF"/>
                          </a:solidFill>
                          <a:latin typeface="Verdana" panose="020B0604030504040204" pitchFamily="34" charset="0"/>
                          <a:ea typeface="Verdana" panose="020B0604030504040204" pitchFamily="34" charset="0"/>
                          <a:cs typeface="Verdana" panose="020B0604030504040204" pitchFamily="34" charset="0"/>
                        </a:rPr>
                        <a:t>7</a:t>
                      </a:r>
                    </a:p>
                  </a:txBody>
                  <a:tcPr anchor="ctr"/>
                </a:tc>
                <a:extLst>
                  <a:ext uri="{0D108BD9-81ED-4DB2-BD59-A6C34878D82A}">
                    <a16:rowId xmlns:a16="http://schemas.microsoft.com/office/drawing/2014/main" val="10002"/>
                  </a:ext>
                </a:extLst>
              </a:tr>
              <a:tr h="682187">
                <a:tc>
                  <a:txBody>
                    <a:bodyPr/>
                    <a:lstStyle/>
                    <a:p>
                      <a:r>
                        <a:rPr lang="en-US" sz="17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Integers </a:t>
                      </a:r>
                      <a:endParaRPr lang="en-US" sz="17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7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6</a:t>
                      </a:r>
                    </a:p>
                  </a:txBody>
                  <a:tcPr anchor="ctr"/>
                </a:tc>
                <a:tc>
                  <a:txBody>
                    <a:bodyPr/>
                    <a:lstStyle/>
                    <a:p>
                      <a:pPr algn="ctr"/>
                      <a:r>
                        <a:rPr lang="en-US" sz="1700" b="1" baseline="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7</a:t>
                      </a:r>
                      <a:endParaRPr lang="en-US" sz="17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700" b="1" baseline="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7</a:t>
                      </a:r>
                      <a:endParaRPr lang="en-US" sz="17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3"/>
                  </a:ext>
                </a:extLst>
              </a:tr>
              <a:tr h="682187">
                <a:tc>
                  <a:txBody>
                    <a:bodyPr/>
                    <a:lstStyle/>
                    <a:p>
                      <a:r>
                        <a:rPr lang="en-US" sz="1700" b="1" dirty="0">
                          <a:solidFill>
                            <a:srgbClr val="00B050"/>
                          </a:solidFill>
                          <a:latin typeface="Verdana" panose="020B0604030504040204" pitchFamily="34" charset="0"/>
                          <a:ea typeface="Verdana" panose="020B0604030504040204" pitchFamily="34" charset="0"/>
                          <a:cs typeface="Verdana" panose="020B0604030504040204" pitchFamily="34" charset="0"/>
                        </a:rPr>
                        <a:t>Expressions &amp;</a:t>
                      </a:r>
                      <a:r>
                        <a:rPr lang="en-US" sz="1700" b="1" baseline="0" dirty="0">
                          <a:solidFill>
                            <a:srgbClr val="00B050"/>
                          </a:solidFill>
                          <a:latin typeface="Verdana" panose="020B0604030504040204" pitchFamily="34" charset="0"/>
                          <a:ea typeface="Verdana" panose="020B0604030504040204" pitchFamily="34" charset="0"/>
                          <a:cs typeface="Verdana" panose="020B0604030504040204" pitchFamily="34" charset="0"/>
                        </a:rPr>
                        <a:t> </a:t>
                      </a:r>
                      <a:r>
                        <a:rPr lang="en-US" sz="1700" b="1" dirty="0">
                          <a:solidFill>
                            <a:srgbClr val="00B050"/>
                          </a:solidFill>
                          <a:latin typeface="Verdana" panose="020B0604030504040204" pitchFamily="34" charset="0"/>
                          <a:ea typeface="Verdana" panose="020B0604030504040204" pitchFamily="34" charset="0"/>
                          <a:cs typeface="Verdana" panose="020B0604030504040204" pitchFamily="34" charset="0"/>
                        </a:rPr>
                        <a:t>Equations </a:t>
                      </a:r>
                      <a:endParaRPr lang="en-US" sz="17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700" b="1" dirty="0">
                          <a:solidFill>
                            <a:srgbClr val="00B050"/>
                          </a:solidFill>
                          <a:latin typeface="Verdana" panose="020B0604030504040204" pitchFamily="34" charset="0"/>
                          <a:ea typeface="Verdana" panose="020B0604030504040204" pitchFamily="34" charset="0"/>
                          <a:cs typeface="Verdana" panose="020B0604030504040204" pitchFamily="34" charset="0"/>
                        </a:rPr>
                        <a:t>6</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700" b="1" dirty="0">
                          <a:solidFill>
                            <a:srgbClr val="00B050"/>
                          </a:solidFill>
                          <a:latin typeface="Verdana" panose="020B0604030504040204" pitchFamily="34" charset="0"/>
                          <a:ea typeface="Verdana" panose="020B0604030504040204" pitchFamily="34" charset="0"/>
                          <a:cs typeface="Verdana" panose="020B0604030504040204" pitchFamily="34" charset="0"/>
                        </a:rPr>
                        <a:t>7</a:t>
                      </a:r>
                    </a:p>
                  </a:txBody>
                  <a:tcPr anchor="ctr"/>
                </a:tc>
                <a:tc>
                  <a:txBody>
                    <a:bodyPr/>
                    <a:lstStyle/>
                    <a:p>
                      <a:pPr algn="ctr"/>
                      <a:r>
                        <a:rPr lang="en-US" sz="1700" b="1" dirty="0">
                          <a:solidFill>
                            <a:srgbClr val="00B050"/>
                          </a:solidFill>
                          <a:latin typeface="Verdana" panose="020B0604030504040204" pitchFamily="34" charset="0"/>
                          <a:ea typeface="Verdana" panose="020B0604030504040204" pitchFamily="34" charset="0"/>
                          <a:cs typeface="Verdana" panose="020B0604030504040204" pitchFamily="34" charset="0"/>
                        </a:rPr>
                        <a:t>8</a:t>
                      </a:r>
                    </a:p>
                  </a:txBody>
                  <a:tcPr anchor="ctr"/>
                </a:tc>
                <a:extLst>
                  <a:ext uri="{0D108BD9-81ED-4DB2-BD59-A6C34878D82A}">
                    <a16:rowId xmlns:a16="http://schemas.microsoft.com/office/drawing/2014/main" val="10004"/>
                  </a:ext>
                </a:extLst>
              </a:tr>
              <a:tr h="682187">
                <a:tc>
                  <a:txBody>
                    <a:bodyPr/>
                    <a:lstStyle/>
                    <a:p>
                      <a:r>
                        <a:rPr lang="en-US" sz="1700" b="1" dirty="0">
                          <a:solidFill>
                            <a:srgbClr val="7030A0"/>
                          </a:solidFill>
                          <a:latin typeface="Verdana" panose="020B0604030504040204" pitchFamily="34" charset="0"/>
                          <a:ea typeface="Verdana" panose="020B0604030504040204" pitchFamily="34" charset="0"/>
                          <a:cs typeface="Verdana" panose="020B0604030504040204" pitchFamily="34" charset="0"/>
                        </a:rPr>
                        <a:t>Functions</a:t>
                      </a:r>
                      <a:endParaRPr lang="en-US" sz="17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700" b="1" dirty="0">
                          <a:solidFill>
                            <a:srgbClr val="7030A0"/>
                          </a:solidFill>
                          <a:latin typeface="Verdana" panose="020B0604030504040204" pitchFamily="34" charset="0"/>
                          <a:ea typeface="Verdana" panose="020B0604030504040204" pitchFamily="34" charset="0"/>
                          <a:cs typeface="Verdana" panose="020B0604030504040204" pitchFamily="34" charset="0"/>
                        </a:rPr>
                        <a:t>8</a:t>
                      </a:r>
                    </a:p>
                  </a:txBody>
                  <a:tcPr anchor="ctr"/>
                </a:tc>
                <a:tc>
                  <a:txBody>
                    <a:bodyPr/>
                    <a:lstStyle/>
                    <a:p>
                      <a:pPr algn="ctr"/>
                      <a:r>
                        <a:rPr lang="en-US" sz="1700" b="1" dirty="0">
                          <a:solidFill>
                            <a:srgbClr val="7030A0"/>
                          </a:solidFill>
                          <a:latin typeface="Verdana" panose="020B0604030504040204" pitchFamily="34" charset="0"/>
                          <a:ea typeface="Verdana" panose="020B0604030504040204" pitchFamily="34" charset="0"/>
                          <a:cs typeface="Verdana" panose="020B0604030504040204" pitchFamily="34" charset="0"/>
                        </a:rPr>
                        <a:t>8</a:t>
                      </a:r>
                    </a:p>
                  </a:txBody>
                  <a:tcPr anchor="ctr"/>
                </a:tc>
                <a:tc>
                  <a:txBody>
                    <a:bodyPr/>
                    <a:lstStyle/>
                    <a:p>
                      <a:pPr algn="ctr"/>
                      <a:r>
                        <a:rPr lang="en-US" sz="1700" b="1" dirty="0">
                          <a:solidFill>
                            <a:srgbClr val="7030A0"/>
                          </a:solidFill>
                          <a:latin typeface="Verdana" panose="020B0604030504040204" pitchFamily="34" charset="0"/>
                          <a:ea typeface="Verdana" panose="020B0604030504040204" pitchFamily="34" charset="0"/>
                          <a:cs typeface="Verdana" panose="020B0604030504040204" pitchFamily="34" charset="0"/>
                        </a:rPr>
                        <a:t>8</a:t>
                      </a:r>
                    </a:p>
                  </a:txBody>
                  <a:tcPr anchor="ctr"/>
                </a:tc>
                <a:extLst>
                  <a:ext uri="{0D108BD9-81ED-4DB2-BD59-A6C34878D82A}">
                    <a16:rowId xmlns:a16="http://schemas.microsoft.com/office/drawing/2014/main" val="10005"/>
                  </a:ext>
                </a:extLst>
              </a:tr>
            </a:tbl>
          </a:graphicData>
        </a:graphic>
      </p:graphicFrame>
      <p:grpSp>
        <p:nvGrpSpPr>
          <p:cNvPr id="7" name="Group 6">
            <a:extLst>
              <a:ext uri="{FF2B5EF4-FFF2-40B4-BE49-F238E27FC236}">
                <a16:creationId xmlns:a16="http://schemas.microsoft.com/office/drawing/2014/main" id="{501D5ABD-10D4-407F-88FE-6B84EBF6A367}"/>
              </a:ext>
            </a:extLst>
          </p:cNvPr>
          <p:cNvGrpSpPr/>
          <p:nvPr/>
        </p:nvGrpSpPr>
        <p:grpSpPr>
          <a:xfrm>
            <a:off x="6682612" y="2127182"/>
            <a:ext cx="2105305" cy="1325880"/>
            <a:chOff x="6682612" y="1925052"/>
            <a:chExt cx="2105305" cy="1325880"/>
          </a:xfrm>
        </p:grpSpPr>
        <p:sp>
          <p:nvSpPr>
            <p:cNvPr id="18" name="TextBox 17">
              <a:extLst>
                <a:ext uri="{FF2B5EF4-FFF2-40B4-BE49-F238E27FC236}">
                  <a16:creationId xmlns:a16="http://schemas.microsoft.com/office/drawing/2014/main" id="{8906FA49-617A-4122-90FF-817018DA2DF7}"/>
                </a:ext>
              </a:extLst>
            </p:cNvPr>
            <p:cNvSpPr txBox="1"/>
            <p:nvPr/>
          </p:nvSpPr>
          <p:spPr>
            <a:xfrm>
              <a:off x="6959117" y="2132990"/>
              <a:ext cx="1828800" cy="923330"/>
            </a:xfrm>
            <a:prstGeom prst="rect">
              <a:avLst/>
            </a:prstGeom>
            <a:solidFill>
              <a:srgbClr val="FFFF00"/>
            </a:solidFill>
            <a:ln>
              <a:solidFill>
                <a:schemeClr val="tx1"/>
              </a:solidFill>
            </a:ln>
          </p:spPr>
          <p:txBody>
            <a:bodyPr wrap="square" rtlCol="0">
              <a:spAutoFit/>
            </a:bodyPr>
            <a:lstStyle/>
            <a:p>
              <a:pPr algn="ctr"/>
              <a:r>
                <a:rPr lang="en-US" dirty="0">
                  <a:latin typeface="Verdana" panose="020B0604030504040204" pitchFamily="34" charset="0"/>
                  <a:ea typeface="Verdana" panose="020B0604030504040204" pitchFamily="34" charset="0"/>
                </a:rPr>
                <a:t>Grade 4-6  </a:t>
              </a:r>
            </a:p>
            <a:p>
              <a:pPr algn="ctr"/>
              <a:r>
                <a:rPr lang="en-US" dirty="0">
                  <a:latin typeface="Verdana" panose="020B0604030504040204" pitchFamily="34" charset="0"/>
                  <a:ea typeface="Verdana" panose="020B0604030504040204" pitchFamily="34" charset="0"/>
                </a:rPr>
                <a:t>Foundational work</a:t>
              </a:r>
            </a:p>
          </p:txBody>
        </p:sp>
        <p:sp>
          <p:nvSpPr>
            <p:cNvPr id="16" name="Right Brace 15">
              <a:extLst>
                <a:ext uri="{FF2B5EF4-FFF2-40B4-BE49-F238E27FC236}">
                  <a16:creationId xmlns:a16="http://schemas.microsoft.com/office/drawing/2014/main" id="{A73053F2-F631-4499-B89A-112A8B0D7CFA}"/>
                </a:ext>
              </a:extLst>
            </p:cNvPr>
            <p:cNvSpPr/>
            <p:nvPr/>
          </p:nvSpPr>
          <p:spPr>
            <a:xfrm>
              <a:off x="6682612" y="1925052"/>
              <a:ext cx="274320" cy="1325880"/>
            </a:xfrm>
            <a:prstGeom prst="righ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FA64E2FD-6B35-486A-A148-29E49F1388BA}"/>
              </a:ext>
            </a:extLst>
          </p:cNvPr>
          <p:cNvGrpSpPr/>
          <p:nvPr/>
        </p:nvGrpSpPr>
        <p:grpSpPr>
          <a:xfrm>
            <a:off x="6688227" y="3472645"/>
            <a:ext cx="2104998" cy="2697480"/>
            <a:chOff x="6688227" y="3270515"/>
            <a:chExt cx="2104998" cy="2697480"/>
          </a:xfrm>
        </p:grpSpPr>
        <p:sp>
          <p:nvSpPr>
            <p:cNvPr id="17" name="TextBox 16">
              <a:extLst>
                <a:ext uri="{FF2B5EF4-FFF2-40B4-BE49-F238E27FC236}">
                  <a16:creationId xmlns:a16="http://schemas.microsoft.com/office/drawing/2014/main" id="{3A0D696E-D921-4251-84D8-6A20C9972C5D}"/>
                </a:ext>
              </a:extLst>
            </p:cNvPr>
            <p:cNvSpPr txBox="1"/>
            <p:nvPr/>
          </p:nvSpPr>
          <p:spPr>
            <a:xfrm>
              <a:off x="6964425" y="4211353"/>
              <a:ext cx="1828800" cy="646331"/>
            </a:xfrm>
            <a:prstGeom prst="rect">
              <a:avLst/>
            </a:prstGeom>
            <a:solidFill>
              <a:srgbClr val="FFFF00"/>
            </a:solidFill>
            <a:ln>
              <a:solidFill>
                <a:schemeClr val="tx1"/>
              </a:solidFill>
            </a:ln>
          </p:spPr>
          <p:txBody>
            <a:bodyPr wrap="square" rtlCol="0">
              <a:spAutoFit/>
            </a:bodyPr>
            <a:lstStyle/>
            <a:p>
              <a:pPr algn="ctr"/>
              <a:r>
                <a:rPr lang="en-US" dirty="0">
                  <a:latin typeface="Verdana" panose="020B0604030504040204" pitchFamily="34" charset="0"/>
                  <a:ea typeface="Verdana" panose="020B0604030504040204" pitchFamily="34" charset="0"/>
                </a:rPr>
                <a:t>Grade 6-8  </a:t>
              </a:r>
            </a:p>
            <a:p>
              <a:pPr algn="ctr"/>
              <a:r>
                <a:rPr lang="en-US" dirty="0">
                  <a:latin typeface="Verdana" panose="020B0604030504040204" pitchFamily="34" charset="0"/>
                  <a:ea typeface="Verdana" panose="020B0604030504040204" pitchFamily="34" charset="0"/>
                </a:rPr>
                <a:t>Major work</a:t>
              </a:r>
            </a:p>
          </p:txBody>
        </p:sp>
        <p:sp>
          <p:nvSpPr>
            <p:cNvPr id="21" name="Right Brace 20">
              <a:extLst>
                <a:ext uri="{FF2B5EF4-FFF2-40B4-BE49-F238E27FC236}">
                  <a16:creationId xmlns:a16="http://schemas.microsoft.com/office/drawing/2014/main" id="{F0F71CB2-5136-46B5-B7E1-A6B651A7E34F}"/>
                </a:ext>
              </a:extLst>
            </p:cNvPr>
            <p:cNvSpPr/>
            <p:nvPr/>
          </p:nvSpPr>
          <p:spPr>
            <a:xfrm>
              <a:off x="6688227" y="3270515"/>
              <a:ext cx="274320" cy="2697480"/>
            </a:xfrm>
            <a:prstGeom prst="righ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2678264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35F910-1762-4257-83F2-10B2AEFCAF03}"/>
              </a:ext>
            </a:extLst>
          </p:cNvPr>
          <p:cNvPicPr>
            <a:picLocks noChangeAspect="1"/>
          </p:cNvPicPr>
          <p:nvPr/>
        </p:nvPicPr>
        <p:blipFill>
          <a:blip r:embed="rId3"/>
          <a:stretch>
            <a:fillRect/>
          </a:stretch>
        </p:blipFill>
        <p:spPr>
          <a:xfrm>
            <a:off x="269511" y="1519284"/>
            <a:ext cx="8575760" cy="594360"/>
          </a:xfrm>
          <a:prstGeom prst="rect">
            <a:avLst/>
          </a:prstGeom>
        </p:spPr>
      </p:pic>
      <p:pic>
        <p:nvPicPr>
          <p:cNvPr id="11" name="Picture 10">
            <a:extLst>
              <a:ext uri="{FF2B5EF4-FFF2-40B4-BE49-F238E27FC236}">
                <a16:creationId xmlns:a16="http://schemas.microsoft.com/office/drawing/2014/main" id="{20ACFAAF-D5E9-4095-9973-8929798FAED2}"/>
              </a:ext>
            </a:extLst>
          </p:cNvPr>
          <p:cNvPicPr>
            <a:picLocks noChangeAspect="1"/>
          </p:cNvPicPr>
          <p:nvPr/>
        </p:nvPicPr>
        <p:blipFill>
          <a:blip r:embed="rId4"/>
          <a:stretch>
            <a:fillRect/>
          </a:stretch>
        </p:blipFill>
        <p:spPr>
          <a:xfrm>
            <a:off x="777026" y="4405551"/>
            <a:ext cx="7419704" cy="822960"/>
          </a:xfrm>
          <a:prstGeom prst="rect">
            <a:avLst/>
          </a:prstGeom>
        </p:spPr>
      </p:pic>
      <p:pic>
        <p:nvPicPr>
          <p:cNvPr id="10" name="Picture 9">
            <a:extLst>
              <a:ext uri="{FF2B5EF4-FFF2-40B4-BE49-F238E27FC236}">
                <a16:creationId xmlns:a16="http://schemas.microsoft.com/office/drawing/2014/main" id="{724B2068-E62A-4EEE-AEE0-D3BD32DF5A80}"/>
              </a:ext>
            </a:extLst>
          </p:cNvPr>
          <p:cNvPicPr>
            <a:picLocks noChangeAspect="1"/>
          </p:cNvPicPr>
          <p:nvPr/>
        </p:nvPicPr>
        <p:blipFill>
          <a:blip r:embed="rId5"/>
          <a:stretch>
            <a:fillRect/>
          </a:stretch>
        </p:blipFill>
        <p:spPr>
          <a:xfrm>
            <a:off x="641655" y="2176733"/>
            <a:ext cx="8045145" cy="1645920"/>
          </a:xfrm>
          <a:prstGeom prst="rect">
            <a:avLst/>
          </a:prstGeom>
        </p:spPr>
      </p:pic>
      <p:sp>
        <p:nvSpPr>
          <p:cNvPr id="2" name="Title 1">
            <a:extLst>
              <a:ext uri="{FF2B5EF4-FFF2-40B4-BE49-F238E27FC236}">
                <a16:creationId xmlns:a16="http://schemas.microsoft.com/office/drawing/2014/main" id="{853F1018-C04A-49BA-BAAA-A240F04D4952}"/>
              </a:ext>
            </a:extLst>
          </p:cNvPr>
          <p:cNvSpPr>
            <a:spLocks noGrp="1"/>
          </p:cNvSpPr>
          <p:nvPr>
            <p:ph type="title"/>
          </p:nvPr>
        </p:nvSpPr>
        <p:spPr/>
        <p:txBody>
          <a:bodyPr>
            <a:normAutofit/>
          </a:bodyPr>
          <a:lstStyle/>
          <a:p>
            <a:r>
              <a:rPr lang="en-US" sz="2800" dirty="0"/>
              <a:t>CHECK OUT THE PROGRAM</a:t>
            </a:r>
          </a:p>
        </p:txBody>
      </p:sp>
      <p:sp>
        <p:nvSpPr>
          <p:cNvPr id="4" name="TextBox 3">
            <a:extLst>
              <a:ext uri="{FF2B5EF4-FFF2-40B4-BE49-F238E27FC236}">
                <a16:creationId xmlns:a16="http://schemas.microsoft.com/office/drawing/2014/main" id="{E9FF265C-1B21-4373-9BA7-25F26898A802}"/>
              </a:ext>
            </a:extLst>
          </p:cNvPr>
          <p:cNvSpPr txBox="1"/>
          <p:nvPr/>
        </p:nvSpPr>
        <p:spPr>
          <a:xfrm>
            <a:off x="2401746" y="1019729"/>
            <a:ext cx="4340507" cy="461665"/>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hlinkClick r:id="rId6"/>
              </a:rPr>
              <a:t>www.mathandteaching.org</a:t>
            </a:r>
            <a:endParaRPr lang="en-US" sz="2400" dirty="0">
              <a:latin typeface="Verdana" panose="020B0604030504040204" pitchFamily="34" charset="0"/>
              <a:ea typeface="Verdana" panose="020B0604030504040204" pitchFamily="34" charset="0"/>
            </a:endParaRPr>
          </a:p>
        </p:txBody>
      </p:sp>
      <p:grpSp>
        <p:nvGrpSpPr>
          <p:cNvPr id="15" name="Group 14">
            <a:extLst>
              <a:ext uri="{FF2B5EF4-FFF2-40B4-BE49-F238E27FC236}">
                <a16:creationId xmlns:a16="http://schemas.microsoft.com/office/drawing/2014/main" id="{AB22DCBC-0566-4299-B223-3570FE5B9D87}"/>
              </a:ext>
            </a:extLst>
          </p:cNvPr>
          <p:cNvGrpSpPr/>
          <p:nvPr/>
        </p:nvGrpSpPr>
        <p:grpSpPr>
          <a:xfrm>
            <a:off x="2750183" y="1660133"/>
            <a:ext cx="2570771" cy="2356296"/>
            <a:chOff x="2750183" y="1660133"/>
            <a:chExt cx="2570771" cy="2356296"/>
          </a:xfrm>
        </p:grpSpPr>
        <p:sp>
          <p:nvSpPr>
            <p:cNvPr id="7" name="Oval 6">
              <a:extLst>
                <a:ext uri="{FF2B5EF4-FFF2-40B4-BE49-F238E27FC236}">
                  <a16:creationId xmlns:a16="http://schemas.microsoft.com/office/drawing/2014/main" id="{8B711AEB-BCF6-4AEF-8E52-FDD9684FB2EB}"/>
                </a:ext>
              </a:extLst>
            </p:cNvPr>
            <p:cNvSpPr/>
            <p:nvPr/>
          </p:nvSpPr>
          <p:spPr>
            <a:xfrm>
              <a:off x="3752506" y="1660133"/>
              <a:ext cx="954248" cy="45228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1B8AC25-04B3-4449-B431-4AABAF778DCD}"/>
                </a:ext>
              </a:extLst>
            </p:cNvPr>
            <p:cNvPicPr>
              <a:picLocks noChangeAspect="1"/>
            </p:cNvPicPr>
            <p:nvPr/>
          </p:nvPicPr>
          <p:blipFill>
            <a:blip r:embed="rId7"/>
            <a:stretch>
              <a:fillRect/>
            </a:stretch>
          </p:blipFill>
          <p:spPr>
            <a:xfrm>
              <a:off x="2750183" y="2141909"/>
              <a:ext cx="2570771" cy="1874520"/>
            </a:xfrm>
            <a:prstGeom prst="rect">
              <a:avLst/>
            </a:prstGeom>
          </p:spPr>
        </p:pic>
      </p:grpSp>
      <p:grpSp>
        <p:nvGrpSpPr>
          <p:cNvPr id="16" name="Group 15">
            <a:extLst>
              <a:ext uri="{FF2B5EF4-FFF2-40B4-BE49-F238E27FC236}">
                <a16:creationId xmlns:a16="http://schemas.microsoft.com/office/drawing/2014/main" id="{7DA8F693-6ACA-4B17-BEF2-A7C991637FBF}"/>
              </a:ext>
            </a:extLst>
          </p:cNvPr>
          <p:cNvGrpSpPr/>
          <p:nvPr/>
        </p:nvGrpSpPr>
        <p:grpSpPr>
          <a:xfrm>
            <a:off x="2775265" y="2064292"/>
            <a:ext cx="4550335" cy="2606040"/>
            <a:chOff x="2775265" y="2064292"/>
            <a:chExt cx="4550335" cy="2606040"/>
          </a:xfrm>
        </p:grpSpPr>
        <p:pic>
          <p:nvPicPr>
            <p:cNvPr id="13" name="Picture 12">
              <a:extLst>
                <a:ext uri="{FF2B5EF4-FFF2-40B4-BE49-F238E27FC236}">
                  <a16:creationId xmlns:a16="http://schemas.microsoft.com/office/drawing/2014/main" id="{79B6B671-55E2-4189-A969-7F6B319F4D4B}"/>
                </a:ext>
              </a:extLst>
            </p:cNvPr>
            <p:cNvPicPr>
              <a:picLocks noChangeAspect="1"/>
            </p:cNvPicPr>
            <p:nvPr/>
          </p:nvPicPr>
          <p:blipFill>
            <a:blip r:embed="rId8"/>
            <a:stretch>
              <a:fillRect/>
            </a:stretch>
          </p:blipFill>
          <p:spPr>
            <a:xfrm>
              <a:off x="5320954" y="2064292"/>
              <a:ext cx="2004646" cy="2606040"/>
            </a:xfrm>
            <a:prstGeom prst="rect">
              <a:avLst/>
            </a:prstGeom>
          </p:spPr>
        </p:pic>
        <p:sp>
          <p:nvSpPr>
            <p:cNvPr id="8" name="Oval 7">
              <a:extLst>
                <a:ext uri="{FF2B5EF4-FFF2-40B4-BE49-F238E27FC236}">
                  <a16:creationId xmlns:a16="http://schemas.microsoft.com/office/drawing/2014/main" id="{FC11DA11-80B2-4927-84EA-9C9421DD2BA4}"/>
                </a:ext>
              </a:extLst>
            </p:cNvPr>
            <p:cNvSpPr/>
            <p:nvPr/>
          </p:nvSpPr>
          <p:spPr>
            <a:xfrm>
              <a:off x="2775265" y="2442574"/>
              <a:ext cx="1790700" cy="4572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3C40592A-66E5-4BB3-BECB-9728C5946EC1}"/>
              </a:ext>
            </a:extLst>
          </p:cNvPr>
          <p:cNvSpPr/>
          <p:nvPr/>
        </p:nvSpPr>
        <p:spPr>
          <a:xfrm>
            <a:off x="5274854" y="1968649"/>
            <a:ext cx="2012295" cy="9144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12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21C9-5E93-4212-9BC2-F21328E8A56D}"/>
              </a:ext>
            </a:extLst>
          </p:cNvPr>
          <p:cNvSpPr>
            <a:spLocks noGrp="1"/>
          </p:cNvSpPr>
          <p:nvPr>
            <p:ph type="title"/>
          </p:nvPr>
        </p:nvSpPr>
        <p:spPr>
          <a:xfrm>
            <a:off x="443061" y="397186"/>
            <a:ext cx="8479410" cy="685800"/>
          </a:xfrm>
        </p:spPr>
        <p:txBody>
          <a:bodyPr>
            <a:noAutofit/>
          </a:bodyPr>
          <a:lstStyle/>
          <a:p>
            <a:r>
              <a:rPr lang="en-US" sz="2800" dirty="0"/>
              <a:t>INTERVENTION COURSE GRADE 6</a:t>
            </a:r>
          </a:p>
        </p:txBody>
      </p:sp>
      <p:sp>
        <p:nvSpPr>
          <p:cNvPr id="15" name="Content Placeholder 2">
            <a:extLst>
              <a:ext uri="{FF2B5EF4-FFF2-40B4-BE49-F238E27FC236}">
                <a16:creationId xmlns:a16="http://schemas.microsoft.com/office/drawing/2014/main" id="{EB74B6C7-515E-42B1-9BC1-D29235F4388F}"/>
              </a:ext>
            </a:extLst>
          </p:cNvPr>
          <p:cNvSpPr txBox="1">
            <a:spLocks/>
          </p:cNvSpPr>
          <p:nvPr/>
        </p:nvSpPr>
        <p:spPr>
          <a:xfrm>
            <a:off x="443061" y="1258984"/>
            <a:ext cx="7642160" cy="191975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latin typeface="Verdana" panose="020B0604030504040204" pitchFamily="34" charset="0"/>
                <a:ea typeface="Verdana" panose="020B0604030504040204" pitchFamily="34" charset="0"/>
              </a:rPr>
              <a:t>Today’s content focus, mostly from grades 4-6:</a:t>
            </a:r>
          </a:p>
          <a:p>
            <a:r>
              <a:rPr lang="en-US" sz="2400" dirty="0">
                <a:solidFill>
                  <a:srgbClr val="00B050"/>
                </a:solidFill>
                <a:latin typeface="Verdana" panose="020B0604030504040204" pitchFamily="34" charset="0"/>
                <a:ea typeface="Verdana" panose="020B0604030504040204" pitchFamily="34" charset="0"/>
              </a:rPr>
              <a:t>Whole number multiplication and division </a:t>
            </a:r>
          </a:p>
          <a:p>
            <a:r>
              <a:rPr lang="en-US" sz="2400" dirty="0">
                <a:solidFill>
                  <a:srgbClr val="00B0F0"/>
                </a:solidFill>
                <a:latin typeface="Verdana" panose="020B0604030504040204" pitchFamily="34" charset="0"/>
                <a:ea typeface="Verdana" panose="020B0604030504040204" pitchFamily="34" charset="0"/>
              </a:rPr>
              <a:t>Decimal concepts</a:t>
            </a:r>
          </a:p>
          <a:p>
            <a:r>
              <a:rPr lang="en-US" sz="2400" dirty="0">
                <a:solidFill>
                  <a:srgbClr val="C00000"/>
                </a:solidFill>
                <a:latin typeface="Verdana" panose="020B0604030504040204" pitchFamily="34" charset="0"/>
                <a:ea typeface="Verdana" panose="020B0604030504040204" pitchFamily="34" charset="0"/>
              </a:rPr>
              <a:t>Decimal operations </a:t>
            </a:r>
          </a:p>
        </p:txBody>
      </p:sp>
      <p:sp>
        <p:nvSpPr>
          <p:cNvPr id="4" name="Content Placeholder 2">
            <a:extLst>
              <a:ext uri="{FF2B5EF4-FFF2-40B4-BE49-F238E27FC236}">
                <a16:creationId xmlns:a16="http://schemas.microsoft.com/office/drawing/2014/main" id="{D105123D-7E11-4491-9DF9-E9E3966A975C}"/>
              </a:ext>
            </a:extLst>
          </p:cNvPr>
          <p:cNvSpPr txBox="1">
            <a:spLocks/>
          </p:cNvSpPr>
          <p:nvPr/>
        </p:nvSpPr>
        <p:spPr>
          <a:xfrm>
            <a:off x="443061" y="4024162"/>
            <a:ext cx="7536282" cy="144298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a:latin typeface="Verdana" panose="020B0604030504040204" pitchFamily="34" charset="0"/>
                <a:ea typeface="Verdana" panose="020B0604030504040204" pitchFamily="34" charset="0"/>
              </a:rPr>
              <a:t>Supports major 6</a:t>
            </a:r>
            <a:r>
              <a:rPr lang="en-US" sz="2400" baseline="30000" dirty="0">
                <a:latin typeface="Verdana" panose="020B0604030504040204" pitchFamily="34" charset="0"/>
                <a:ea typeface="Verdana" panose="020B0604030504040204" pitchFamily="34" charset="0"/>
              </a:rPr>
              <a:t>th</a:t>
            </a:r>
            <a:r>
              <a:rPr lang="en-US" sz="2400" dirty="0">
                <a:latin typeface="Verdana" panose="020B0604030504040204" pitchFamily="34" charset="0"/>
                <a:ea typeface="Verdana" panose="020B0604030504040204" pitchFamily="34" charset="0"/>
              </a:rPr>
              <a:t> grade learning goals:</a:t>
            </a:r>
          </a:p>
          <a:p>
            <a:r>
              <a:rPr lang="en-US" sz="2400" dirty="0">
                <a:solidFill>
                  <a:schemeClr val="accent6">
                    <a:lumMod val="50000"/>
                  </a:schemeClr>
                </a:solidFill>
                <a:latin typeface="Verdana" panose="020B0604030504040204" pitchFamily="34" charset="0"/>
                <a:ea typeface="Verdana" panose="020B0604030504040204" pitchFamily="34" charset="0"/>
              </a:rPr>
              <a:t>Fluency with decimal and fraction operations</a:t>
            </a:r>
          </a:p>
          <a:p>
            <a:r>
              <a:rPr lang="en-US" sz="2400" dirty="0">
                <a:solidFill>
                  <a:srgbClr val="7030A0"/>
                </a:solidFill>
                <a:latin typeface="Verdana" panose="020B0604030504040204" pitchFamily="34" charset="0"/>
                <a:ea typeface="Verdana" panose="020B0604030504040204" pitchFamily="34" charset="0"/>
              </a:rPr>
              <a:t>Proportional reasoning</a:t>
            </a:r>
          </a:p>
        </p:txBody>
      </p:sp>
    </p:spTree>
    <p:extLst>
      <p:ext uri="{BB962C8B-B14F-4D97-AF65-F5344CB8AC3E}">
        <p14:creationId xmlns:p14="http://schemas.microsoft.com/office/powerpoint/2010/main" val="134747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B57C-3B04-42D4-B43C-1FCBA245D428}"/>
              </a:ext>
            </a:extLst>
          </p:cNvPr>
          <p:cNvSpPr>
            <a:spLocks noGrp="1"/>
          </p:cNvSpPr>
          <p:nvPr>
            <p:ph type="title"/>
          </p:nvPr>
        </p:nvSpPr>
        <p:spPr/>
        <p:txBody>
          <a:bodyPr>
            <a:normAutofit/>
          </a:bodyPr>
          <a:lstStyle/>
          <a:p>
            <a:r>
              <a:rPr lang="en-US" sz="2800" dirty="0"/>
              <a:t>THE TEACHER PORTAL</a:t>
            </a:r>
          </a:p>
        </p:txBody>
      </p:sp>
      <p:pic>
        <p:nvPicPr>
          <p:cNvPr id="11" name="Picture 10">
            <a:extLst>
              <a:ext uri="{FF2B5EF4-FFF2-40B4-BE49-F238E27FC236}">
                <a16:creationId xmlns:a16="http://schemas.microsoft.com/office/drawing/2014/main" id="{160DA473-D866-48E8-B700-B46CB6476EAA}"/>
              </a:ext>
            </a:extLst>
          </p:cNvPr>
          <p:cNvPicPr>
            <a:picLocks noChangeAspect="1"/>
          </p:cNvPicPr>
          <p:nvPr/>
        </p:nvPicPr>
        <p:blipFill>
          <a:blip r:embed="rId3"/>
          <a:stretch>
            <a:fillRect/>
          </a:stretch>
        </p:blipFill>
        <p:spPr>
          <a:xfrm>
            <a:off x="2628446" y="1190027"/>
            <a:ext cx="3765906" cy="1280160"/>
          </a:xfrm>
          <a:prstGeom prst="rect">
            <a:avLst/>
          </a:prstGeom>
        </p:spPr>
      </p:pic>
      <p:grpSp>
        <p:nvGrpSpPr>
          <p:cNvPr id="13" name="Group 12">
            <a:extLst>
              <a:ext uri="{FF2B5EF4-FFF2-40B4-BE49-F238E27FC236}">
                <a16:creationId xmlns:a16="http://schemas.microsoft.com/office/drawing/2014/main" id="{D0CA2A11-3C90-406B-B045-1FD66ABE5F0B}"/>
              </a:ext>
            </a:extLst>
          </p:cNvPr>
          <p:cNvGrpSpPr/>
          <p:nvPr/>
        </p:nvGrpSpPr>
        <p:grpSpPr>
          <a:xfrm>
            <a:off x="1723122" y="4954526"/>
            <a:ext cx="5457324" cy="1542393"/>
            <a:chOff x="1569118" y="4896776"/>
            <a:chExt cx="5457324" cy="1542393"/>
          </a:xfrm>
        </p:grpSpPr>
        <p:pic>
          <p:nvPicPr>
            <p:cNvPr id="6" name="Picture 5">
              <a:extLst>
                <a:ext uri="{FF2B5EF4-FFF2-40B4-BE49-F238E27FC236}">
                  <a16:creationId xmlns:a16="http://schemas.microsoft.com/office/drawing/2014/main" id="{C611A0C8-85D7-472A-ADB7-EF78F1F18B47}"/>
                </a:ext>
              </a:extLst>
            </p:cNvPr>
            <p:cNvPicPr>
              <a:picLocks noChangeAspect="1"/>
            </p:cNvPicPr>
            <p:nvPr/>
          </p:nvPicPr>
          <p:blipFill>
            <a:blip r:embed="rId4"/>
            <a:stretch>
              <a:fillRect/>
            </a:stretch>
          </p:blipFill>
          <p:spPr>
            <a:xfrm>
              <a:off x="5082888" y="4896776"/>
              <a:ext cx="1943554" cy="1542393"/>
            </a:xfrm>
            <a:prstGeom prst="rect">
              <a:avLst/>
            </a:prstGeom>
          </p:spPr>
        </p:pic>
        <p:sp>
          <p:nvSpPr>
            <p:cNvPr id="12" name="TextBox 11">
              <a:extLst>
                <a:ext uri="{FF2B5EF4-FFF2-40B4-BE49-F238E27FC236}">
                  <a16:creationId xmlns:a16="http://schemas.microsoft.com/office/drawing/2014/main" id="{4BAAA6AB-51E5-4C09-A70E-042442DDF456}"/>
                </a:ext>
              </a:extLst>
            </p:cNvPr>
            <p:cNvSpPr txBox="1"/>
            <p:nvPr/>
          </p:nvSpPr>
          <p:spPr>
            <a:xfrm>
              <a:off x="1569118" y="5206307"/>
              <a:ext cx="2608247" cy="923330"/>
            </a:xfrm>
            <a:prstGeom prst="rect">
              <a:avLst/>
            </a:prstGeom>
            <a:solidFill>
              <a:schemeClr val="accent4">
                <a:lumMod val="40000"/>
                <a:lumOff val="60000"/>
              </a:schemeClr>
            </a:solidFill>
          </p:spPr>
          <p:txBody>
            <a:bodyPr wrap="square" rtlCol="0">
              <a:spAutoFit/>
            </a:bodyPr>
            <a:lstStyle/>
            <a:p>
              <a:pPr algn="ctr"/>
              <a:r>
                <a:rPr lang="en-US" dirty="0">
                  <a:latin typeface="Verdana" panose="020B0604030504040204" pitchFamily="34" charset="0"/>
                  <a:ea typeface="Verdana" panose="020B0604030504040204" pitchFamily="34" charset="0"/>
                </a:rPr>
                <a:t>Secure </a:t>
              </a:r>
            </a:p>
            <a:p>
              <a:pPr algn="ctr"/>
              <a:r>
                <a:rPr lang="en-US" dirty="0">
                  <a:latin typeface="Verdana" panose="020B0604030504040204" pitchFamily="34" charset="0"/>
                  <a:ea typeface="Verdana" panose="020B0604030504040204" pitchFamily="34" charset="0"/>
                </a:rPr>
                <a:t>password-protected </a:t>
              </a:r>
            </a:p>
            <a:p>
              <a:pPr algn="ctr"/>
              <a:r>
                <a:rPr lang="en-US" dirty="0">
                  <a:latin typeface="Verdana" panose="020B0604030504040204" pitchFamily="34" charset="0"/>
                  <a:ea typeface="Verdana" panose="020B0604030504040204" pitchFamily="34" charset="0"/>
                </a:rPr>
                <a:t>access for teachers</a:t>
              </a:r>
            </a:p>
          </p:txBody>
        </p:sp>
      </p:grpSp>
      <p:pic>
        <p:nvPicPr>
          <p:cNvPr id="3" name="Picture 2">
            <a:extLst>
              <a:ext uri="{FF2B5EF4-FFF2-40B4-BE49-F238E27FC236}">
                <a16:creationId xmlns:a16="http://schemas.microsoft.com/office/drawing/2014/main" id="{7128AC9C-81DE-44E0-8698-16576657E3D0}"/>
              </a:ext>
            </a:extLst>
          </p:cNvPr>
          <p:cNvPicPr>
            <a:picLocks noChangeAspect="1"/>
          </p:cNvPicPr>
          <p:nvPr/>
        </p:nvPicPr>
        <p:blipFill>
          <a:blip r:embed="rId5"/>
          <a:stretch>
            <a:fillRect/>
          </a:stretch>
        </p:blipFill>
        <p:spPr>
          <a:xfrm>
            <a:off x="588588" y="2323134"/>
            <a:ext cx="7966824" cy="2131418"/>
          </a:xfrm>
          <a:prstGeom prst="rect">
            <a:avLst/>
          </a:prstGeom>
        </p:spPr>
      </p:pic>
      <p:grpSp>
        <p:nvGrpSpPr>
          <p:cNvPr id="8" name="Group 7">
            <a:extLst>
              <a:ext uri="{FF2B5EF4-FFF2-40B4-BE49-F238E27FC236}">
                <a16:creationId xmlns:a16="http://schemas.microsoft.com/office/drawing/2014/main" id="{88ABCC4D-822D-49BB-8E13-8EEDE00A89DB}"/>
              </a:ext>
            </a:extLst>
          </p:cNvPr>
          <p:cNvGrpSpPr/>
          <p:nvPr/>
        </p:nvGrpSpPr>
        <p:grpSpPr>
          <a:xfrm>
            <a:off x="1723122" y="4146775"/>
            <a:ext cx="1020079" cy="307777"/>
            <a:chOff x="1723122" y="4146775"/>
            <a:chExt cx="1020079" cy="307777"/>
          </a:xfrm>
        </p:grpSpPr>
        <p:sp>
          <p:nvSpPr>
            <p:cNvPr id="4" name="TextBox 3">
              <a:extLst>
                <a:ext uri="{FF2B5EF4-FFF2-40B4-BE49-F238E27FC236}">
                  <a16:creationId xmlns:a16="http://schemas.microsoft.com/office/drawing/2014/main" id="{8DE117D8-C36F-4A5B-9DD0-5B35201516DA}"/>
                </a:ext>
              </a:extLst>
            </p:cNvPr>
            <p:cNvSpPr txBox="1"/>
            <p:nvPr/>
          </p:nvSpPr>
          <p:spPr>
            <a:xfrm>
              <a:off x="1723122" y="4146775"/>
              <a:ext cx="779446" cy="307777"/>
            </a:xfrm>
            <a:prstGeom prst="rect">
              <a:avLst/>
            </a:prstGeom>
            <a:noFill/>
          </p:spPr>
          <p:txBody>
            <a:bodyPr wrap="square" rtlCol="0">
              <a:spAutoFit/>
            </a:bodyPr>
            <a:lstStyle/>
            <a:p>
              <a:r>
                <a:rPr lang="en-US" sz="1400" b="1" dirty="0">
                  <a:solidFill>
                    <a:srgbClr val="FF0000"/>
                  </a:solidFill>
                </a:rPr>
                <a:t>BONUS</a:t>
              </a:r>
            </a:p>
          </p:txBody>
        </p:sp>
        <p:cxnSp>
          <p:nvCxnSpPr>
            <p:cNvPr id="7" name="Straight Arrow Connector 6">
              <a:extLst>
                <a:ext uri="{FF2B5EF4-FFF2-40B4-BE49-F238E27FC236}">
                  <a16:creationId xmlns:a16="http://schemas.microsoft.com/office/drawing/2014/main" id="{8D6A749F-1F54-4A63-A0D9-46B583B60BCA}"/>
                </a:ext>
              </a:extLst>
            </p:cNvPr>
            <p:cNvCxnSpPr>
              <a:cxnSpLocks/>
            </p:cNvCxnSpPr>
            <p:nvPr/>
          </p:nvCxnSpPr>
          <p:spPr>
            <a:xfrm flipV="1">
              <a:off x="2396691" y="4300663"/>
              <a:ext cx="346510" cy="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6688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p>
            <a:r>
              <a:rPr lang="en-US" sz="2800" dirty="0"/>
              <a:t>CONTACT US</a:t>
            </a:r>
          </a:p>
        </p:txBody>
      </p:sp>
      <p:grpSp>
        <p:nvGrpSpPr>
          <p:cNvPr id="9" name="Group 8">
            <a:extLst>
              <a:ext uri="{FF2B5EF4-FFF2-40B4-BE49-F238E27FC236}">
                <a16:creationId xmlns:a16="http://schemas.microsoft.com/office/drawing/2014/main" id="{B1EF47E3-42ED-4F66-A777-962B79C18D10}"/>
              </a:ext>
            </a:extLst>
          </p:cNvPr>
          <p:cNvGrpSpPr/>
          <p:nvPr/>
        </p:nvGrpSpPr>
        <p:grpSpPr>
          <a:xfrm>
            <a:off x="882589" y="1121079"/>
            <a:ext cx="7576136" cy="1538883"/>
            <a:chOff x="2498029" y="4543296"/>
            <a:chExt cx="4139921" cy="1538883"/>
          </a:xfrm>
        </p:grpSpPr>
        <p:sp>
          <p:nvSpPr>
            <p:cNvPr id="10" name="TextBox 9">
              <a:extLst>
                <a:ext uri="{FF2B5EF4-FFF2-40B4-BE49-F238E27FC236}">
                  <a16:creationId xmlns:a16="http://schemas.microsoft.com/office/drawing/2014/main" id="{04632D4A-37A1-449E-A315-E4EF98D7F39D}"/>
                </a:ext>
              </a:extLst>
            </p:cNvPr>
            <p:cNvSpPr txBox="1"/>
            <p:nvPr/>
          </p:nvSpPr>
          <p:spPr>
            <a:xfrm>
              <a:off x="2498029" y="4543296"/>
              <a:ext cx="4139921" cy="861774"/>
            </a:xfrm>
            <a:prstGeom prst="rect">
              <a:avLst/>
            </a:prstGeom>
            <a:noFill/>
          </p:spPr>
          <p:txBody>
            <a:bodyPr wrap="square" rtlCol="0">
              <a:spAutoFit/>
            </a:bodyPr>
            <a:lstStyle/>
            <a:p>
              <a:r>
                <a:rPr lang="en-US" sz="3200" dirty="0"/>
                <a:t>The Center for Mathematics and Teaching</a:t>
              </a:r>
            </a:p>
            <a:p>
              <a:pPr algn="ctr"/>
              <a:r>
                <a:rPr lang="en-US" dirty="0"/>
                <a:t>Non-profit 501(c)(3)</a:t>
              </a:r>
            </a:p>
          </p:txBody>
        </p:sp>
        <p:sp>
          <p:nvSpPr>
            <p:cNvPr id="12" name="Rectangle 11">
              <a:extLst>
                <a:ext uri="{FF2B5EF4-FFF2-40B4-BE49-F238E27FC236}">
                  <a16:creationId xmlns:a16="http://schemas.microsoft.com/office/drawing/2014/main" id="{562AA24A-0628-4832-8075-55527610E60B}"/>
                </a:ext>
              </a:extLst>
            </p:cNvPr>
            <p:cNvSpPr/>
            <p:nvPr/>
          </p:nvSpPr>
          <p:spPr>
            <a:xfrm>
              <a:off x="2498029" y="5558959"/>
              <a:ext cx="4139921" cy="523220"/>
            </a:xfrm>
            <a:prstGeom prst="rect">
              <a:avLst/>
            </a:prstGeom>
            <a:noFill/>
          </p:spPr>
          <p:txBody>
            <a:bodyPr wrap="square">
              <a:spAutoFit/>
            </a:bodyPr>
            <a:lstStyle/>
            <a:p>
              <a:pPr algn="ctr"/>
              <a:r>
                <a:rPr lang="en-US" sz="2800" dirty="0">
                  <a:solidFill>
                    <a:srgbClr val="C00000"/>
                  </a:solidFill>
                  <a:hlinkClick r:id="rId3"/>
                </a:rPr>
                <a:t>www.mathandteaching.org/essentials</a:t>
              </a:r>
              <a:r>
                <a:rPr lang="en-US" sz="2800" dirty="0">
                  <a:solidFill>
                    <a:srgbClr val="C00000"/>
                  </a:solidFill>
                  <a:hlinkClick r:id="rId4"/>
                </a:rPr>
                <a:t>/</a:t>
              </a:r>
              <a:endParaRPr lang="en-US" sz="2800" dirty="0">
                <a:solidFill>
                  <a:srgbClr val="2762AD"/>
                </a:solidFill>
              </a:endParaRPr>
            </a:p>
          </p:txBody>
        </p:sp>
      </p:grpSp>
      <p:sp>
        <p:nvSpPr>
          <p:cNvPr id="13" name="Subtitle 2">
            <a:extLst>
              <a:ext uri="{FF2B5EF4-FFF2-40B4-BE49-F238E27FC236}">
                <a16:creationId xmlns:a16="http://schemas.microsoft.com/office/drawing/2014/main" id="{039DE1E0-AADD-441C-976B-BAA38B07C723}"/>
              </a:ext>
            </a:extLst>
          </p:cNvPr>
          <p:cNvSpPr txBox="1">
            <a:spLocks/>
          </p:cNvSpPr>
          <p:nvPr/>
        </p:nvSpPr>
        <p:spPr>
          <a:xfrm>
            <a:off x="2345209" y="3235537"/>
            <a:ext cx="4415082" cy="192500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2000" dirty="0">
                <a:solidFill>
                  <a:srgbClr val="00B050"/>
                </a:solidFill>
              </a:rPr>
              <a:t>Mark Goldstein</a:t>
            </a:r>
          </a:p>
          <a:p>
            <a:pPr marL="0" indent="0" algn="ctr">
              <a:buNone/>
            </a:pPr>
            <a:r>
              <a:rPr lang="en-US" sz="2000" dirty="0">
                <a:solidFill>
                  <a:srgbClr val="C00000"/>
                </a:solidFill>
                <a:hlinkClick r:id="rId5"/>
              </a:rPr>
              <a:t>mark@mathandteaching.org</a:t>
            </a:r>
            <a:endParaRPr lang="en-US" sz="2000" dirty="0">
              <a:solidFill>
                <a:srgbClr val="C00000"/>
              </a:solidFill>
            </a:endParaRPr>
          </a:p>
        </p:txBody>
      </p:sp>
      <p:sp>
        <p:nvSpPr>
          <p:cNvPr id="7" name="Rectangle 6">
            <a:extLst>
              <a:ext uri="{FF2B5EF4-FFF2-40B4-BE49-F238E27FC236}">
                <a16:creationId xmlns:a16="http://schemas.microsoft.com/office/drawing/2014/main" id="{0784469F-DFD7-48CB-BDB1-4E1B0E2D90A0}"/>
              </a:ext>
            </a:extLst>
          </p:cNvPr>
          <p:cNvSpPr/>
          <p:nvPr/>
        </p:nvSpPr>
        <p:spPr>
          <a:xfrm>
            <a:off x="3455467" y="4637320"/>
            <a:ext cx="2430379" cy="523220"/>
          </a:xfrm>
          <a:prstGeom prst="rect">
            <a:avLst/>
          </a:prstGeom>
          <a:noFill/>
        </p:spPr>
        <p:txBody>
          <a:bodyPr wrap="square">
            <a:spAutoFit/>
          </a:bodyPr>
          <a:lstStyle/>
          <a:p>
            <a:pPr algn="ctr"/>
            <a:r>
              <a:rPr lang="en-US" sz="2800" dirty="0">
                <a:solidFill>
                  <a:srgbClr val="C00000"/>
                </a:solidFill>
              </a:rPr>
              <a:t>THANK YOU!!</a:t>
            </a:r>
          </a:p>
        </p:txBody>
      </p:sp>
    </p:spTree>
    <p:extLst>
      <p:ext uri="{BB962C8B-B14F-4D97-AF65-F5344CB8AC3E}">
        <p14:creationId xmlns:p14="http://schemas.microsoft.com/office/powerpoint/2010/main" val="1845987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85800"/>
          </a:xfrm>
        </p:spPr>
        <p:txBody>
          <a:bodyPr>
            <a:noAutofit/>
          </a:bodyPr>
          <a:lstStyle/>
          <a:p>
            <a:pPr lvl="0"/>
            <a:r>
              <a:rPr lang="en-US" sz="2800" dirty="0"/>
              <a:t>TODAY’S SOURCE MATERIALS</a:t>
            </a:r>
          </a:p>
        </p:txBody>
      </p:sp>
      <p:pic>
        <p:nvPicPr>
          <p:cNvPr id="3" name="Picture 2">
            <a:extLst>
              <a:ext uri="{FF2B5EF4-FFF2-40B4-BE49-F238E27FC236}">
                <a16:creationId xmlns:a16="http://schemas.microsoft.com/office/drawing/2014/main" id="{DEEEB19E-7F49-47A9-8BD2-6C0D1150DA67}"/>
              </a:ext>
            </a:extLst>
          </p:cNvPr>
          <p:cNvPicPr>
            <a:picLocks noChangeAspect="1"/>
          </p:cNvPicPr>
          <p:nvPr/>
        </p:nvPicPr>
        <p:blipFill>
          <a:blip r:embed="rId3"/>
          <a:stretch>
            <a:fillRect/>
          </a:stretch>
        </p:blipFill>
        <p:spPr>
          <a:xfrm>
            <a:off x="1320651" y="2655388"/>
            <a:ext cx="3036754" cy="2495550"/>
          </a:xfrm>
          <a:prstGeom prst="rect">
            <a:avLst/>
          </a:prstGeom>
          <a:ln w="57150">
            <a:solidFill>
              <a:srgbClr val="C00000"/>
            </a:solidFill>
          </a:ln>
        </p:spPr>
      </p:pic>
      <p:pic>
        <p:nvPicPr>
          <p:cNvPr id="4" name="Picture 3">
            <a:extLst>
              <a:ext uri="{FF2B5EF4-FFF2-40B4-BE49-F238E27FC236}">
                <a16:creationId xmlns:a16="http://schemas.microsoft.com/office/drawing/2014/main" id="{F323569E-1761-4707-A7A8-7D750A91AB36}"/>
              </a:ext>
            </a:extLst>
          </p:cNvPr>
          <p:cNvPicPr>
            <a:picLocks noChangeAspect="1"/>
          </p:cNvPicPr>
          <p:nvPr/>
        </p:nvPicPr>
        <p:blipFill>
          <a:blip r:embed="rId4"/>
          <a:stretch>
            <a:fillRect/>
          </a:stretch>
        </p:blipFill>
        <p:spPr>
          <a:xfrm>
            <a:off x="5579925" y="2655388"/>
            <a:ext cx="1962150" cy="2495550"/>
          </a:xfrm>
          <a:prstGeom prst="rect">
            <a:avLst/>
          </a:prstGeom>
          <a:ln w="57150">
            <a:solidFill>
              <a:srgbClr val="FFC000"/>
            </a:solidFill>
          </a:ln>
        </p:spPr>
      </p:pic>
      <p:pic>
        <p:nvPicPr>
          <p:cNvPr id="8" name="Picture 7">
            <a:extLst>
              <a:ext uri="{FF2B5EF4-FFF2-40B4-BE49-F238E27FC236}">
                <a16:creationId xmlns:a16="http://schemas.microsoft.com/office/drawing/2014/main" id="{41E90430-BEE8-4A10-BEF2-8BB6EC63192B}"/>
              </a:ext>
            </a:extLst>
          </p:cNvPr>
          <p:cNvPicPr>
            <a:picLocks noChangeAspect="1"/>
          </p:cNvPicPr>
          <p:nvPr/>
        </p:nvPicPr>
        <p:blipFill>
          <a:blip r:embed="rId5"/>
          <a:stretch>
            <a:fillRect/>
          </a:stretch>
        </p:blipFill>
        <p:spPr>
          <a:xfrm>
            <a:off x="3049361" y="1118393"/>
            <a:ext cx="3362325" cy="1076325"/>
          </a:xfrm>
          <a:prstGeom prst="rect">
            <a:avLst/>
          </a:prstGeom>
          <a:ln w="57150">
            <a:solidFill>
              <a:srgbClr val="7030A0"/>
            </a:solidFill>
          </a:ln>
        </p:spPr>
      </p:pic>
      <p:sp>
        <p:nvSpPr>
          <p:cNvPr id="7" name="TextBox 6">
            <a:extLst>
              <a:ext uri="{FF2B5EF4-FFF2-40B4-BE49-F238E27FC236}">
                <a16:creationId xmlns:a16="http://schemas.microsoft.com/office/drawing/2014/main" id="{D60D133D-5527-4525-9E19-6009A3C9C14E}"/>
              </a:ext>
            </a:extLst>
          </p:cNvPr>
          <p:cNvSpPr txBox="1"/>
          <p:nvPr/>
        </p:nvSpPr>
        <p:spPr>
          <a:xfrm>
            <a:off x="1944547" y="5415895"/>
            <a:ext cx="1962150" cy="369332"/>
          </a:xfrm>
          <a:prstGeom prst="rect">
            <a:avLst/>
          </a:prstGeom>
          <a:noFill/>
        </p:spPr>
        <p:txBody>
          <a:bodyPr wrap="square" rtlCol="0">
            <a:spAutoFit/>
          </a:bodyPr>
          <a:lstStyle/>
          <a:p>
            <a:r>
              <a:rPr lang="en-US" b="1" dirty="0">
                <a:solidFill>
                  <a:srgbClr val="FF0000"/>
                </a:solidFill>
              </a:rPr>
              <a:t>Student Packets</a:t>
            </a:r>
          </a:p>
        </p:txBody>
      </p:sp>
      <p:sp>
        <p:nvSpPr>
          <p:cNvPr id="9" name="TextBox 8">
            <a:extLst>
              <a:ext uri="{FF2B5EF4-FFF2-40B4-BE49-F238E27FC236}">
                <a16:creationId xmlns:a16="http://schemas.microsoft.com/office/drawing/2014/main" id="{69CA523B-F697-4293-9767-1A272925456E}"/>
              </a:ext>
            </a:extLst>
          </p:cNvPr>
          <p:cNvSpPr txBox="1"/>
          <p:nvPr/>
        </p:nvSpPr>
        <p:spPr>
          <a:xfrm>
            <a:off x="5776695" y="5370275"/>
            <a:ext cx="1962150" cy="369332"/>
          </a:xfrm>
          <a:prstGeom prst="rect">
            <a:avLst/>
          </a:prstGeom>
          <a:noFill/>
        </p:spPr>
        <p:txBody>
          <a:bodyPr wrap="square" rtlCol="0">
            <a:spAutoFit/>
          </a:bodyPr>
          <a:lstStyle/>
          <a:p>
            <a:r>
              <a:rPr lang="en-US" b="1" dirty="0">
                <a:solidFill>
                  <a:schemeClr val="accent6">
                    <a:lumMod val="75000"/>
                  </a:schemeClr>
                </a:solidFill>
              </a:rPr>
              <a:t>Teacher Edition</a:t>
            </a:r>
          </a:p>
        </p:txBody>
      </p:sp>
    </p:spTree>
    <p:extLst>
      <p:ext uri="{BB962C8B-B14F-4D97-AF65-F5344CB8AC3E}">
        <p14:creationId xmlns:p14="http://schemas.microsoft.com/office/powerpoint/2010/main" val="4103844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85800"/>
          </a:xfrm>
        </p:spPr>
        <p:txBody>
          <a:bodyPr>
            <a:noAutofit/>
          </a:bodyPr>
          <a:lstStyle/>
          <a:p>
            <a:pPr lvl="0"/>
            <a:r>
              <a:rPr lang="en-US" sz="2800" dirty="0"/>
              <a:t>TODAY’S SOURCE MATERIALS</a:t>
            </a:r>
          </a:p>
        </p:txBody>
      </p:sp>
      <p:pic>
        <p:nvPicPr>
          <p:cNvPr id="8" name="Picture 7">
            <a:extLst>
              <a:ext uri="{FF2B5EF4-FFF2-40B4-BE49-F238E27FC236}">
                <a16:creationId xmlns:a16="http://schemas.microsoft.com/office/drawing/2014/main" id="{41E90430-BEE8-4A10-BEF2-8BB6EC63192B}"/>
              </a:ext>
            </a:extLst>
          </p:cNvPr>
          <p:cNvPicPr>
            <a:picLocks noChangeAspect="1"/>
          </p:cNvPicPr>
          <p:nvPr/>
        </p:nvPicPr>
        <p:blipFill>
          <a:blip r:embed="rId3"/>
          <a:stretch>
            <a:fillRect/>
          </a:stretch>
        </p:blipFill>
        <p:spPr>
          <a:xfrm>
            <a:off x="3049361" y="1041392"/>
            <a:ext cx="3362325" cy="1076325"/>
          </a:xfrm>
          <a:prstGeom prst="rect">
            <a:avLst/>
          </a:prstGeom>
          <a:ln w="57150">
            <a:solidFill>
              <a:srgbClr val="7030A0"/>
            </a:solidFill>
          </a:ln>
        </p:spPr>
      </p:pic>
      <p:sp>
        <p:nvSpPr>
          <p:cNvPr id="2" name="TextBox 1">
            <a:extLst>
              <a:ext uri="{FF2B5EF4-FFF2-40B4-BE49-F238E27FC236}">
                <a16:creationId xmlns:a16="http://schemas.microsoft.com/office/drawing/2014/main" id="{8ED29AD9-9C0B-49D2-88F9-8CFE735E5803}"/>
              </a:ext>
            </a:extLst>
          </p:cNvPr>
          <p:cNvSpPr txBox="1"/>
          <p:nvPr/>
        </p:nvSpPr>
        <p:spPr>
          <a:xfrm>
            <a:off x="2909776" y="5750124"/>
            <a:ext cx="3501910" cy="369332"/>
          </a:xfrm>
          <a:prstGeom prst="rect">
            <a:avLst/>
          </a:prstGeom>
          <a:noFill/>
        </p:spPr>
        <p:txBody>
          <a:bodyPr wrap="square" rtlCol="0">
            <a:spAutoFit/>
          </a:bodyPr>
          <a:lstStyle/>
          <a:p>
            <a:r>
              <a:rPr lang="en-US" b="1" dirty="0">
                <a:solidFill>
                  <a:schemeClr val="accent3">
                    <a:lumMod val="50000"/>
                  </a:schemeClr>
                </a:solidFill>
              </a:rPr>
              <a:t>Teacher Portal – Online Resources</a:t>
            </a:r>
          </a:p>
        </p:txBody>
      </p:sp>
      <p:pic>
        <p:nvPicPr>
          <p:cNvPr id="3" name="Picture 2">
            <a:extLst>
              <a:ext uri="{FF2B5EF4-FFF2-40B4-BE49-F238E27FC236}">
                <a16:creationId xmlns:a16="http://schemas.microsoft.com/office/drawing/2014/main" id="{C0080DCC-DC39-46CB-B124-7EE62F841721}"/>
              </a:ext>
            </a:extLst>
          </p:cNvPr>
          <p:cNvPicPr>
            <a:picLocks noChangeAspect="1"/>
          </p:cNvPicPr>
          <p:nvPr/>
        </p:nvPicPr>
        <p:blipFill>
          <a:blip r:embed="rId4"/>
          <a:stretch>
            <a:fillRect/>
          </a:stretch>
        </p:blipFill>
        <p:spPr>
          <a:xfrm>
            <a:off x="2600231" y="2258209"/>
            <a:ext cx="4319157" cy="3491916"/>
          </a:xfrm>
          <a:prstGeom prst="rect">
            <a:avLst/>
          </a:prstGeom>
          <a:ln w="57150">
            <a:solidFill>
              <a:schemeClr val="accent3">
                <a:lumMod val="50000"/>
              </a:schemeClr>
            </a:solidFill>
          </a:ln>
        </p:spPr>
      </p:pic>
    </p:spTree>
    <p:extLst>
      <p:ext uri="{BB962C8B-B14F-4D97-AF65-F5344CB8AC3E}">
        <p14:creationId xmlns:p14="http://schemas.microsoft.com/office/powerpoint/2010/main" val="1651311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 </a:t>
            </a:r>
            <a:r>
              <a:rPr lang="en-US" sz="2800" i="1" dirty="0" err="1"/>
              <a:t>MathLinks</a:t>
            </a:r>
            <a:r>
              <a:rPr lang="en-US" sz="2800" i="1" dirty="0"/>
              <a:t>:</a:t>
            </a:r>
            <a:r>
              <a:rPr lang="en-US" sz="2800" dirty="0"/>
              <a:t> ESSENTIALS PROGRAM</a:t>
            </a:r>
          </a:p>
        </p:txBody>
      </p:sp>
      <p:graphicFrame>
        <p:nvGraphicFramePr>
          <p:cNvPr id="4" name="Table 3"/>
          <p:cNvGraphicFramePr>
            <a:graphicFrameLocks noGrp="1"/>
          </p:cNvGraphicFramePr>
          <p:nvPr>
            <p:extLst>
              <p:ext uri="{D42A27DB-BD31-4B8C-83A1-F6EECF244321}">
                <p14:modId xmlns:p14="http://schemas.microsoft.com/office/powerpoint/2010/main" val="2713122953"/>
              </p:ext>
            </p:extLst>
          </p:nvPr>
        </p:nvGraphicFramePr>
        <p:xfrm>
          <a:off x="1727733" y="1210263"/>
          <a:ext cx="3200400" cy="4775309"/>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0000"/>
                    </a:ext>
                  </a:extLst>
                </a:gridCol>
              </a:tblGrid>
              <a:tr h="682187">
                <a:tc>
                  <a:txBody>
                    <a:bodyPr/>
                    <a:lstStyle/>
                    <a:p>
                      <a:pPr algn="ctr"/>
                      <a:r>
                        <a:rPr lang="en-US" sz="1700" i="0" dirty="0">
                          <a:latin typeface="Verdana" panose="020B0604030504040204" pitchFamily="34" charset="0"/>
                          <a:ea typeface="Verdana" panose="020B0604030504040204" pitchFamily="34" charset="0"/>
                          <a:cs typeface="Verdana" panose="020B0604030504040204" pitchFamily="34" charset="0"/>
                        </a:rPr>
                        <a:t>6 Modules</a:t>
                      </a:r>
                    </a:p>
                  </a:txBody>
                  <a:tcPr anchor="ctr"/>
                </a:tc>
                <a:extLst>
                  <a:ext uri="{0D108BD9-81ED-4DB2-BD59-A6C34878D82A}">
                    <a16:rowId xmlns:a16="http://schemas.microsoft.com/office/drawing/2014/main" val="10000"/>
                  </a:ext>
                </a:extLst>
              </a:tr>
              <a:tr h="682187">
                <a:tc>
                  <a:txBody>
                    <a:bodyPr/>
                    <a:lstStyle/>
                    <a:p>
                      <a:r>
                        <a:rPr lang="en-US" sz="1700" b="1" dirty="0">
                          <a:latin typeface="Verdana" panose="020B0604030504040204" pitchFamily="34" charset="0"/>
                          <a:ea typeface="Verdana" panose="020B0604030504040204" pitchFamily="34" charset="0"/>
                          <a:cs typeface="Verdana" panose="020B0604030504040204" pitchFamily="34" charset="0"/>
                        </a:rPr>
                        <a:t>Number Base 10</a:t>
                      </a:r>
                    </a:p>
                  </a:txBody>
                  <a:tcPr anchor="ctr"/>
                </a:tc>
                <a:extLst>
                  <a:ext uri="{0D108BD9-81ED-4DB2-BD59-A6C34878D82A}">
                    <a16:rowId xmlns:a16="http://schemas.microsoft.com/office/drawing/2014/main" val="2126198990"/>
                  </a:ext>
                </a:extLst>
              </a:tr>
              <a:tr h="682187">
                <a:tc>
                  <a:txBody>
                    <a:bodyPr/>
                    <a:lstStyle/>
                    <a:p>
                      <a:r>
                        <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rPr>
                        <a:t>Fractions </a:t>
                      </a:r>
                      <a:endParaRPr lang="en-US" sz="17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1"/>
                  </a:ext>
                </a:extLst>
              </a:tr>
              <a:tr h="682187">
                <a:tc>
                  <a:txBody>
                    <a:bodyPr/>
                    <a:lstStyle/>
                    <a:p>
                      <a:r>
                        <a:rPr lang="en-US" sz="1700" b="1" dirty="0">
                          <a:solidFill>
                            <a:srgbClr val="0099FF"/>
                          </a:solidFill>
                          <a:latin typeface="Verdana" panose="020B0604030504040204" pitchFamily="34" charset="0"/>
                          <a:ea typeface="Verdana" panose="020B0604030504040204" pitchFamily="34" charset="0"/>
                          <a:cs typeface="Verdana" panose="020B0604030504040204" pitchFamily="34" charset="0"/>
                        </a:rPr>
                        <a:t>Proportional Reasoning </a:t>
                      </a:r>
                      <a:endParaRPr lang="en-US" sz="17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2"/>
                  </a:ext>
                </a:extLst>
              </a:tr>
              <a:tr h="682187">
                <a:tc>
                  <a:txBody>
                    <a:bodyPr/>
                    <a:lstStyle/>
                    <a:p>
                      <a:r>
                        <a:rPr lang="en-US" sz="17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Integers </a:t>
                      </a:r>
                      <a:endParaRPr lang="en-US" sz="17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3"/>
                  </a:ext>
                </a:extLst>
              </a:tr>
              <a:tr h="682187">
                <a:tc>
                  <a:txBody>
                    <a:bodyPr/>
                    <a:lstStyle/>
                    <a:p>
                      <a:r>
                        <a:rPr lang="en-US" sz="1700" b="1" dirty="0">
                          <a:solidFill>
                            <a:srgbClr val="00B050"/>
                          </a:solidFill>
                          <a:latin typeface="Verdana" panose="020B0604030504040204" pitchFamily="34" charset="0"/>
                          <a:ea typeface="Verdana" panose="020B0604030504040204" pitchFamily="34" charset="0"/>
                          <a:cs typeface="Verdana" panose="020B0604030504040204" pitchFamily="34" charset="0"/>
                        </a:rPr>
                        <a:t>Expressions &amp;</a:t>
                      </a:r>
                      <a:r>
                        <a:rPr lang="en-US" sz="1700" b="1" baseline="0" dirty="0">
                          <a:solidFill>
                            <a:srgbClr val="00B050"/>
                          </a:solidFill>
                          <a:latin typeface="Verdana" panose="020B0604030504040204" pitchFamily="34" charset="0"/>
                          <a:ea typeface="Verdana" panose="020B0604030504040204" pitchFamily="34" charset="0"/>
                          <a:cs typeface="Verdana" panose="020B0604030504040204" pitchFamily="34" charset="0"/>
                        </a:rPr>
                        <a:t> </a:t>
                      </a:r>
                      <a:r>
                        <a:rPr lang="en-US" sz="1700" b="1" dirty="0">
                          <a:solidFill>
                            <a:srgbClr val="00B050"/>
                          </a:solidFill>
                          <a:latin typeface="Verdana" panose="020B0604030504040204" pitchFamily="34" charset="0"/>
                          <a:ea typeface="Verdana" panose="020B0604030504040204" pitchFamily="34" charset="0"/>
                          <a:cs typeface="Verdana" panose="020B0604030504040204" pitchFamily="34" charset="0"/>
                        </a:rPr>
                        <a:t>Equations </a:t>
                      </a:r>
                      <a:endParaRPr lang="en-US" sz="17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4"/>
                  </a:ext>
                </a:extLst>
              </a:tr>
              <a:tr h="682187">
                <a:tc>
                  <a:txBody>
                    <a:bodyPr/>
                    <a:lstStyle/>
                    <a:p>
                      <a:r>
                        <a:rPr lang="en-US" sz="1700" b="1" dirty="0">
                          <a:solidFill>
                            <a:srgbClr val="7030A0"/>
                          </a:solidFill>
                          <a:latin typeface="Verdana" panose="020B0604030504040204" pitchFamily="34" charset="0"/>
                          <a:ea typeface="Verdana" panose="020B0604030504040204" pitchFamily="34" charset="0"/>
                          <a:cs typeface="Verdana" panose="020B0604030504040204" pitchFamily="34" charset="0"/>
                        </a:rPr>
                        <a:t>Functions</a:t>
                      </a:r>
                      <a:endParaRPr lang="en-US" sz="17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5"/>
                  </a:ext>
                </a:extLst>
              </a:tr>
            </a:tbl>
          </a:graphicData>
        </a:graphic>
      </p:graphicFrame>
      <p:grpSp>
        <p:nvGrpSpPr>
          <p:cNvPr id="9" name="Group 8">
            <a:extLst>
              <a:ext uri="{FF2B5EF4-FFF2-40B4-BE49-F238E27FC236}">
                <a16:creationId xmlns:a16="http://schemas.microsoft.com/office/drawing/2014/main" id="{C6DCD2C0-053A-4956-B573-9E37FDD8FD06}"/>
              </a:ext>
            </a:extLst>
          </p:cNvPr>
          <p:cNvGrpSpPr/>
          <p:nvPr/>
        </p:nvGrpSpPr>
        <p:grpSpPr>
          <a:xfrm>
            <a:off x="4957013" y="1925052"/>
            <a:ext cx="2829828" cy="4023360"/>
            <a:chOff x="4957013" y="1925052"/>
            <a:chExt cx="2829828" cy="4023360"/>
          </a:xfrm>
        </p:grpSpPr>
        <p:sp>
          <p:nvSpPr>
            <p:cNvPr id="7" name="TextBox 6">
              <a:extLst>
                <a:ext uri="{FF2B5EF4-FFF2-40B4-BE49-F238E27FC236}">
                  <a16:creationId xmlns:a16="http://schemas.microsoft.com/office/drawing/2014/main" id="{13C6BCEA-3051-40DB-8A78-8F6B3E952D22}"/>
                </a:ext>
              </a:extLst>
            </p:cNvPr>
            <p:cNvSpPr txBox="1"/>
            <p:nvPr/>
          </p:nvSpPr>
          <p:spPr>
            <a:xfrm>
              <a:off x="5542022" y="3130750"/>
              <a:ext cx="2244819" cy="1371600"/>
            </a:xfrm>
            <a:prstGeom prst="rect">
              <a:avLst/>
            </a:prstGeom>
            <a:solidFill>
              <a:srgbClr val="FFFF00"/>
            </a:solidFill>
            <a:ln>
              <a:solidFill>
                <a:schemeClr val="tx1"/>
              </a:solidFill>
            </a:ln>
          </p:spPr>
          <p:txBody>
            <a:bodyPr wrap="square" rtlCol="0">
              <a:spAutoFit/>
            </a:bodyPr>
            <a:lstStyle/>
            <a:p>
              <a:pPr algn="ctr"/>
              <a:r>
                <a:rPr lang="en-US" sz="2000" dirty="0">
                  <a:latin typeface="Verdana" panose="020B0604030504040204" pitchFamily="34" charset="0"/>
                  <a:ea typeface="Verdana" panose="020B0604030504040204" pitchFamily="34" charset="0"/>
                </a:rPr>
                <a:t>3 </a:t>
              </a:r>
            </a:p>
            <a:p>
              <a:pPr algn="ctr"/>
              <a:r>
                <a:rPr lang="en-US" sz="2000" dirty="0">
                  <a:latin typeface="Verdana" panose="020B0604030504040204" pitchFamily="34" charset="0"/>
                  <a:ea typeface="Verdana" panose="020B0604030504040204" pitchFamily="34" charset="0"/>
                </a:rPr>
                <a:t>“units of study”</a:t>
              </a:r>
            </a:p>
            <a:p>
              <a:pPr algn="ctr"/>
              <a:r>
                <a:rPr lang="en-US" sz="2000" dirty="0">
                  <a:latin typeface="Verdana" panose="020B0604030504040204" pitchFamily="34" charset="0"/>
                  <a:ea typeface="Verdana" panose="020B0604030504040204" pitchFamily="34" charset="0"/>
                </a:rPr>
                <a:t>for each module</a:t>
              </a:r>
            </a:p>
          </p:txBody>
        </p:sp>
        <p:sp>
          <p:nvSpPr>
            <p:cNvPr id="5" name="Right Brace 4">
              <a:extLst>
                <a:ext uri="{FF2B5EF4-FFF2-40B4-BE49-F238E27FC236}">
                  <a16:creationId xmlns:a16="http://schemas.microsoft.com/office/drawing/2014/main" id="{8B717D0A-FE63-44B3-BA95-CC50E73C4D53}"/>
                </a:ext>
              </a:extLst>
            </p:cNvPr>
            <p:cNvSpPr/>
            <p:nvPr/>
          </p:nvSpPr>
          <p:spPr>
            <a:xfrm>
              <a:off x="4957013" y="1925052"/>
              <a:ext cx="556132" cy="4023360"/>
            </a:xfrm>
            <a:prstGeom prst="righ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432539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 </a:t>
            </a:r>
            <a:r>
              <a:rPr lang="en-US" sz="2800" i="1" dirty="0" err="1"/>
              <a:t>MathLinks</a:t>
            </a:r>
            <a:r>
              <a:rPr lang="en-US" sz="2800" i="1" dirty="0"/>
              <a:t>:</a:t>
            </a:r>
            <a:r>
              <a:rPr lang="en-US" sz="2800" dirty="0"/>
              <a:t> ESSENTIALS PROGRAM</a:t>
            </a:r>
          </a:p>
        </p:txBody>
      </p:sp>
      <p:graphicFrame>
        <p:nvGraphicFramePr>
          <p:cNvPr id="4" name="Table 3"/>
          <p:cNvGraphicFramePr>
            <a:graphicFrameLocks noGrp="1"/>
          </p:cNvGraphicFramePr>
          <p:nvPr/>
        </p:nvGraphicFramePr>
        <p:xfrm>
          <a:off x="457199" y="1210263"/>
          <a:ext cx="6217920" cy="4961802"/>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0000"/>
                    </a:ext>
                  </a:extLst>
                </a:gridCol>
                <a:gridCol w="1005840">
                  <a:extLst>
                    <a:ext uri="{9D8B030D-6E8A-4147-A177-3AD203B41FA5}">
                      <a16:colId xmlns:a16="http://schemas.microsoft.com/office/drawing/2014/main" val="20001"/>
                    </a:ext>
                  </a:extLst>
                </a:gridCol>
                <a:gridCol w="1005840">
                  <a:extLst>
                    <a:ext uri="{9D8B030D-6E8A-4147-A177-3AD203B41FA5}">
                      <a16:colId xmlns:a16="http://schemas.microsoft.com/office/drawing/2014/main" val="20002"/>
                    </a:ext>
                  </a:extLst>
                </a:gridCol>
                <a:gridCol w="1005840">
                  <a:extLst>
                    <a:ext uri="{9D8B030D-6E8A-4147-A177-3AD203B41FA5}">
                      <a16:colId xmlns:a16="http://schemas.microsoft.com/office/drawing/2014/main" val="20003"/>
                    </a:ext>
                  </a:extLst>
                </a:gridCol>
              </a:tblGrid>
              <a:tr h="682187">
                <a:tc>
                  <a:txBody>
                    <a:bodyPr/>
                    <a:lstStyle/>
                    <a:p>
                      <a:pPr algn="ctr"/>
                      <a:r>
                        <a:rPr lang="en-US" sz="1700" i="0" dirty="0">
                          <a:latin typeface="Verdana" panose="020B0604030504040204" pitchFamily="34" charset="0"/>
                          <a:ea typeface="Verdana" panose="020B0604030504040204" pitchFamily="34" charset="0"/>
                          <a:cs typeface="Verdana" panose="020B0604030504040204" pitchFamily="34" charset="0"/>
                        </a:rPr>
                        <a:t>Modules</a:t>
                      </a:r>
                    </a:p>
                  </a:txBody>
                  <a:tcPr anchor="ctr"/>
                </a:tc>
                <a:tc>
                  <a:txBody>
                    <a:bodyPr/>
                    <a:lstStyle/>
                    <a:p>
                      <a:pPr algn="ctr"/>
                      <a:r>
                        <a:rPr lang="en-US" sz="1700" dirty="0">
                          <a:latin typeface="Verdana" panose="020B0604030504040204" pitchFamily="34" charset="0"/>
                          <a:ea typeface="Verdana" panose="020B0604030504040204" pitchFamily="34" charset="0"/>
                          <a:cs typeface="Verdana" panose="020B0604030504040204" pitchFamily="34" charset="0"/>
                        </a:rPr>
                        <a:t>Pkt 1</a:t>
                      </a:r>
                    </a:p>
                    <a:p>
                      <a:pPr algn="ctr"/>
                      <a:r>
                        <a:rPr lang="en-US" sz="1700" dirty="0">
                          <a:latin typeface="Verdana" panose="020B0604030504040204" pitchFamily="34" charset="0"/>
                          <a:ea typeface="Verdana" panose="020B0604030504040204" pitchFamily="34" charset="0"/>
                          <a:cs typeface="Verdana" panose="020B0604030504040204" pitchFamily="34" charset="0"/>
                        </a:rPr>
                        <a:t>Gr levels</a:t>
                      </a:r>
                    </a:p>
                  </a:txBody>
                  <a:tcPr anchor="ctr"/>
                </a:tc>
                <a:tc>
                  <a:txBody>
                    <a:bodyPr/>
                    <a:lstStyle/>
                    <a:p>
                      <a:pPr algn="ctr"/>
                      <a:r>
                        <a:rPr lang="en-US" sz="1700" dirty="0">
                          <a:latin typeface="Verdana" panose="020B0604030504040204" pitchFamily="34" charset="0"/>
                          <a:ea typeface="Verdana" panose="020B0604030504040204" pitchFamily="34" charset="0"/>
                          <a:cs typeface="Verdana" panose="020B0604030504040204" pitchFamily="34" charset="0"/>
                        </a:rPr>
                        <a:t>Pkt 2</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700" dirty="0">
                          <a:latin typeface="Verdana" panose="020B0604030504040204" pitchFamily="34" charset="0"/>
                          <a:ea typeface="Verdana" panose="020B0604030504040204" pitchFamily="34" charset="0"/>
                          <a:cs typeface="Verdana" panose="020B0604030504040204" pitchFamily="34" charset="0"/>
                        </a:rPr>
                        <a:t>Gr levels</a:t>
                      </a:r>
                    </a:p>
                  </a:txBody>
                  <a:tcPr anchor="ctr"/>
                </a:tc>
                <a:tc>
                  <a:txBody>
                    <a:bodyPr/>
                    <a:lstStyle/>
                    <a:p>
                      <a:pPr algn="ctr"/>
                      <a:r>
                        <a:rPr lang="en-US" sz="1700" dirty="0">
                          <a:latin typeface="Verdana" panose="020B0604030504040204" pitchFamily="34" charset="0"/>
                          <a:ea typeface="Verdana" panose="020B0604030504040204" pitchFamily="34" charset="0"/>
                          <a:cs typeface="Verdana" panose="020B0604030504040204" pitchFamily="34" charset="0"/>
                        </a:rPr>
                        <a:t>Pkt 3</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700" dirty="0">
                          <a:latin typeface="Verdana" panose="020B0604030504040204" pitchFamily="34" charset="0"/>
                          <a:ea typeface="Verdana" panose="020B0604030504040204" pitchFamily="34" charset="0"/>
                          <a:cs typeface="Verdana" panose="020B0604030504040204" pitchFamily="34" charset="0"/>
                        </a:rPr>
                        <a:t>Gr levels</a:t>
                      </a:r>
                    </a:p>
                  </a:txBody>
                  <a:tcPr anchor="ctr"/>
                </a:tc>
                <a:extLst>
                  <a:ext uri="{0D108BD9-81ED-4DB2-BD59-A6C34878D82A}">
                    <a16:rowId xmlns:a16="http://schemas.microsoft.com/office/drawing/2014/main" val="10000"/>
                  </a:ext>
                </a:extLst>
              </a:tr>
              <a:tr h="682187">
                <a:tc>
                  <a:txBody>
                    <a:bodyPr/>
                    <a:lstStyle/>
                    <a:p>
                      <a:r>
                        <a:rPr lang="en-US" sz="1700" b="1" dirty="0">
                          <a:latin typeface="Verdana" panose="020B0604030504040204" pitchFamily="34" charset="0"/>
                          <a:ea typeface="Verdana" panose="020B0604030504040204" pitchFamily="34" charset="0"/>
                          <a:cs typeface="Verdana" panose="020B0604030504040204" pitchFamily="34" charset="0"/>
                        </a:rPr>
                        <a:t>Number Base 10</a:t>
                      </a:r>
                    </a:p>
                  </a:txBody>
                  <a:tcPr anchor="ctr"/>
                </a:tc>
                <a:tc>
                  <a:txBody>
                    <a:bodyPr/>
                    <a:lstStyle/>
                    <a:p>
                      <a:pPr algn="ctr"/>
                      <a:r>
                        <a:rPr lang="en-US" sz="1700" b="1" dirty="0">
                          <a:solidFill>
                            <a:schemeClr val="tx1"/>
                          </a:solidFill>
                          <a:latin typeface="Verdana" panose="020B0604030504040204" pitchFamily="34" charset="0"/>
                          <a:ea typeface="Verdana" panose="020B0604030504040204" pitchFamily="34" charset="0"/>
                          <a:cs typeface="Verdana" panose="020B0604030504040204" pitchFamily="34" charset="0"/>
                        </a:rPr>
                        <a:t>4-6</a:t>
                      </a:r>
                    </a:p>
                  </a:txBody>
                  <a:tcPr anchor="ctr"/>
                </a:tc>
                <a:tc>
                  <a:txBody>
                    <a:bodyPr/>
                    <a:lstStyle/>
                    <a:p>
                      <a:pPr algn="ctr"/>
                      <a:r>
                        <a:rPr lang="en-US" sz="1700" b="1" dirty="0">
                          <a:solidFill>
                            <a:schemeClr val="tx1"/>
                          </a:solidFill>
                          <a:latin typeface="Verdana" panose="020B0604030504040204" pitchFamily="34" charset="0"/>
                          <a:ea typeface="Verdana" panose="020B0604030504040204" pitchFamily="34" charset="0"/>
                          <a:cs typeface="Verdana" panose="020B0604030504040204" pitchFamily="34" charset="0"/>
                        </a:rPr>
                        <a:t>4-5</a:t>
                      </a:r>
                    </a:p>
                  </a:txBody>
                  <a:tcPr anchor="ctr"/>
                </a:tc>
                <a:tc>
                  <a:txBody>
                    <a:bodyPr/>
                    <a:lstStyle/>
                    <a:p>
                      <a:pPr algn="ctr"/>
                      <a:r>
                        <a:rPr lang="en-US" sz="1700" b="1" dirty="0">
                          <a:solidFill>
                            <a:schemeClr val="tx1"/>
                          </a:solidFill>
                          <a:latin typeface="Verdana" panose="020B0604030504040204" pitchFamily="34" charset="0"/>
                          <a:ea typeface="Verdana" panose="020B0604030504040204" pitchFamily="34" charset="0"/>
                          <a:cs typeface="Verdana" panose="020B0604030504040204" pitchFamily="34" charset="0"/>
                        </a:rPr>
                        <a:t>5</a:t>
                      </a:r>
                      <a:r>
                        <a:rPr lang="en-US" sz="1700" b="1" baseline="0" dirty="0">
                          <a:solidFill>
                            <a:schemeClr val="tx1"/>
                          </a:solidFill>
                          <a:latin typeface="Verdana" panose="020B0604030504040204" pitchFamily="34" charset="0"/>
                          <a:ea typeface="Verdana" panose="020B0604030504040204" pitchFamily="34" charset="0"/>
                          <a:cs typeface="Verdana" panose="020B0604030504040204" pitchFamily="34" charset="0"/>
                        </a:rPr>
                        <a:t>-6</a:t>
                      </a:r>
                      <a:endParaRPr lang="en-US" sz="17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2126198990"/>
                  </a:ext>
                </a:extLst>
              </a:tr>
              <a:tr h="682187">
                <a:tc>
                  <a:txBody>
                    <a:bodyPr/>
                    <a:lstStyle/>
                    <a:p>
                      <a:r>
                        <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rPr>
                        <a:t>Fractions </a:t>
                      </a:r>
                      <a:endParaRPr lang="en-US" sz="17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rPr>
                        <a:t>3-</a:t>
                      </a:r>
                      <a:r>
                        <a:rPr lang="en-US" sz="1700" b="1" baseline="0" dirty="0">
                          <a:solidFill>
                            <a:srgbClr val="FF0000"/>
                          </a:solidFill>
                          <a:latin typeface="Verdana" panose="020B0604030504040204" pitchFamily="34" charset="0"/>
                          <a:ea typeface="Verdana" panose="020B0604030504040204" pitchFamily="34" charset="0"/>
                          <a:cs typeface="Verdana" panose="020B0604030504040204" pitchFamily="34" charset="0"/>
                        </a:rPr>
                        <a:t>4</a:t>
                      </a:r>
                      <a:endPar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rPr>
                        <a:t>4-5</a:t>
                      </a:r>
                    </a:p>
                  </a:txBody>
                  <a:tcPr anchor="ctr"/>
                </a:tc>
                <a:tc>
                  <a:txBody>
                    <a:bodyPr/>
                    <a:lstStyle/>
                    <a:p>
                      <a:pPr algn="ctr"/>
                      <a:r>
                        <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rPr>
                        <a:t>5</a:t>
                      </a:r>
                      <a:r>
                        <a:rPr lang="en-US" sz="1700" b="1" baseline="0" dirty="0">
                          <a:solidFill>
                            <a:srgbClr val="FF0000"/>
                          </a:solidFill>
                          <a:latin typeface="Verdana" panose="020B0604030504040204" pitchFamily="34" charset="0"/>
                          <a:ea typeface="Verdana" panose="020B0604030504040204" pitchFamily="34" charset="0"/>
                          <a:cs typeface="Verdana" panose="020B0604030504040204" pitchFamily="34" charset="0"/>
                        </a:rPr>
                        <a:t>-6</a:t>
                      </a:r>
                      <a:endPar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1"/>
                  </a:ext>
                </a:extLst>
              </a:tr>
              <a:tr h="682187">
                <a:tc>
                  <a:txBody>
                    <a:bodyPr/>
                    <a:lstStyle/>
                    <a:p>
                      <a:r>
                        <a:rPr lang="en-US" sz="1700" b="1" dirty="0">
                          <a:solidFill>
                            <a:srgbClr val="0099FF"/>
                          </a:solidFill>
                          <a:latin typeface="Verdana" panose="020B0604030504040204" pitchFamily="34" charset="0"/>
                          <a:ea typeface="Verdana" panose="020B0604030504040204" pitchFamily="34" charset="0"/>
                          <a:cs typeface="Verdana" panose="020B0604030504040204" pitchFamily="34" charset="0"/>
                        </a:rPr>
                        <a:t>Proportional Reasoning </a:t>
                      </a:r>
                      <a:endParaRPr lang="en-US" sz="17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700" b="1" dirty="0">
                          <a:solidFill>
                            <a:srgbClr val="0099FF"/>
                          </a:solidFill>
                          <a:latin typeface="Verdana" panose="020B0604030504040204" pitchFamily="34" charset="0"/>
                          <a:ea typeface="Verdana" panose="020B0604030504040204" pitchFamily="34" charset="0"/>
                          <a:cs typeface="Verdana" panose="020B0604030504040204" pitchFamily="34" charset="0"/>
                        </a:rPr>
                        <a:t>6</a:t>
                      </a:r>
                    </a:p>
                  </a:txBody>
                  <a:tcPr anchor="ctr"/>
                </a:tc>
                <a:tc>
                  <a:txBody>
                    <a:bodyPr/>
                    <a:lstStyle/>
                    <a:p>
                      <a:pPr algn="ctr"/>
                      <a:r>
                        <a:rPr lang="en-US" sz="1700" b="1" dirty="0">
                          <a:solidFill>
                            <a:srgbClr val="0099FF"/>
                          </a:solidFill>
                          <a:latin typeface="Verdana" panose="020B0604030504040204" pitchFamily="34" charset="0"/>
                          <a:ea typeface="Verdana" panose="020B0604030504040204" pitchFamily="34" charset="0"/>
                          <a:cs typeface="Verdana" panose="020B0604030504040204" pitchFamily="34" charset="0"/>
                        </a:rPr>
                        <a:t>6-7</a:t>
                      </a:r>
                    </a:p>
                  </a:txBody>
                  <a:tcPr anchor="ctr"/>
                </a:tc>
                <a:tc>
                  <a:txBody>
                    <a:bodyPr/>
                    <a:lstStyle/>
                    <a:p>
                      <a:pPr algn="ctr"/>
                      <a:r>
                        <a:rPr lang="en-US" sz="1700" b="1" dirty="0">
                          <a:solidFill>
                            <a:srgbClr val="0099FF"/>
                          </a:solidFill>
                          <a:latin typeface="Verdana" panose="020B0604030504040204" pitchFamily="34" charset="0"/>
                          <a:ea typeface="Verdana" panose="020B0604030504040204" pitchFamily="34" charset="0"/>
                          <a:cs typeface="Verdana" panose="020B0604030504040204" pitchFamily="34" charset="0"/>
                        </a:rPr>
                        <a:t>7</a:t>
                      </a:r>
                    </a:p>
                  </a:txBody>
                  <a:tcPr anchor="ctr"/>
                </a:tc>
                <a:extLst>
                  <a:ext uri="{0D108BD9-81ED-4DB2-BD59-A6C34878D82A}">
                    <a16:rowId xmlns:a16="http://schemas.microsoft.com/office/drawing/2014/main" val="10002"/>
                  </a:ext>
                </a:extLst>
              </a:tr>
              <a:tr h="682187">
                <a:tc>
                  <a:txBody>
                    <a:bodyPr/>
                    <a:lstStyle/>
                    <a:p>
                      <a:r>
                        <a:rPr lang="en-US" sz="17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Integers </a:t>
                      </a:r>
                      <a:endParaRPr lang="en-US" sz="17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7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6</a:t>
                      </a:r>
                    </a:p>
                  </a:txBody>
                  <a:tcPr anchor="ctr"/>
                </a:tc>
                <a:tc>
                  <a:txBody>
                    <a:bodyPr/>
                    <a:lstStyle/>
                    <a:p>
                      <a:pPr algn="ctr"/>
                      <a:r>
                        <a:rPr lang="en-US" sz="1700" b="1" baseline="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7</a:t>
                      </a:r>
                      <a:endParaRPr lang="en-US" sz="17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700" b="1" baseline="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7</a:t>
                      </a:r>
                      <a:endParaRPr lang="en-US" sz="17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3"/>
                  </a:ext>
                </a:extLst>
              </a:tr>
              <a:tr h="682187">
                <a:tc>
                  <a:txBody>
                    <a:bodyPr/>
                    <a:lstStyle/>
                    <a:p>
                      <a:r>
                        <a:rPr lang="en-US" sz="1700" b="1" dirty="0">
                          <a:solidFill>
                            <a:srgbClr val="00B050"/>
                          </a:solidFill>
                          <a:latin typeface="Verdana" panose="020B0604030504040204" pitchFamily="34" charset="0"/>
                          <a:ea typeface="Verdana" panose="020B0604030504040204" pitchFamily="34" charset="0"/>
                          <a:cs typeface="Verdana" panose="020B0604030504040204" pitchFamily="34" charset="0"/>
                        </a:rPr>
                        <a:t>Expressions &amp;</a:t>
                      </a:r>
                      <a:r>
                        <a:rPr lang="en-US" sz="1700" b="1" baseline="0" dirty="0">
                          <a:solidFill>
                            <a:srgbClr val="00B050"/>
                          </a:solidFill>
                          <a:latin typeface="Verdana" panose="020B0604030504040204" pitchFamily="34" charset="0"/>
                          <a:ea typeface="Verdana" panose="020B0604030504040204" pitchFamily="34" charset="0"/>
                          <a:cs typeface="Verdana" panose="020B0604030504040204" pitchFamily="34" charset="0"/>
                        </a:rPr>
                        <a:t> </a:t>
                      </a:r>
                      <a:r>
                        <a:rPr lang="en-US" sz="1700" b="1" dirty="0">
                          <a:solidFill>
                            <a:srgbClr val="00B050"/>
                          </a:solidFill>
                          <a:latin typeface="Verdana" panose="020B0604030504040204" pitchFamily="34" charset="0"/>
                          <a:ea typeface="Verdana" panose="020B0604030504040204" pitchFamily="34" charset="0"/>
                          <a:cs typeface="Verdana" panose="020B0604030504040204" pitchFamily="34" charset="0"/>
                        </a:rPr>
                        <a:t>Equations </a:t>
                      </a:r>
                      <a:endParaRPr lang="en-US" sz="17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700" b="1" dirty="0">
                          <a:solidFill>
                            <a:srgbClr val="00B050"/>
                          </a:solidFill>
                          <a:latin typeface="Verdana" panose="020B0604030504040204" pitchFamily="34" charset="0"/>
                          <a:ea typeface="Verdana" panose="020B0604030504040204" pitchFamily="34" charset="0"/>
                          <a:cs typeface="Verdana" panose="020B0604030504040204" pitchFamily="34" charset="0"/>
                        </a:rPr>
                        <a:t>6</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700" b="1" dirty="0">
                          <a:solidFill>
                            <a:srgbClr val="00B050"/>
                          </a:solidFill>
                          <a:latin typeface="Verdana" panose="020B0604030504040204" pitchFamily="34" charset="0"/>
                          <a:ea typeface="Verdana" panose="020B0604030504040204" pitchFamily="34" charset="0"/>
                          <a:cs typeface="Verdana" panose="020B0604030504040204" pitchFamily="34" charset="0"/>
                        </a:rPr>
                        <a:t>7</a:t>
                      </a:r>
                    </a:p>
                  </a:txBody>
                  <a:tcPr anchor="ctr"/>
                </a:tc>
                <a:tc>
                  <a:txBody>
                    <a:bodyPr/>
                    <a:lstStyle/>
                    <a:p>
                      <a:pPr algn="ctr"/>
                      <a:r>
                        <a:rPr lang="en-US" sz="1700" b="1" dirty="0">
                          <a:solidFill>
                            <a:srgbClr val="00B050"/>
                          </a:solidFill>
                          <a:latin typeface="Verdana" panose="020B0604030504040204" pitchFamily="34" charset="0"/>
                          <a:ea typeface="Verdana" panose="020B0604030504040204" pitchFamily="34" charset="0"/>
                          <a:cs typeface="Verdana" panose="020B0604030504040204" pitchFamily="34" charset="0"/>
                        </a:rPr>
                        <a:t>8</a:t>
                      </a:r>
                    </a:p>
                  </a:txBody>
                  <a:tcPr anchor="ctr"/>
                </a:tc>
                <a:extLst>
                  <a:ext uri="{0D108BD9-81ED-4DB2-BD59-A6C34878D82A}">
                    <a16:rowId xmlns:a16="http://schemas.microsoft.com/office/drawing/2014/main" val="10004"/>
                  </a:ext>
                </a:extLst>
              </a:tr>
              <a:tr h="682187">
                <a:tc>
                  <a:txBody>
                    <a:bodyPr/>
                    <a:lstStyle/>
                    <a:p>
                      <a:r>
                        <a:rPr lang="en-US" sz="1700" b="1" dirty="0">
                          <a:solidFill>
                            <a:srgbClr val="7030A0"/>
                          </a:solidFill>
                          <a:latin typeface="Verdana" panose="020B0604030504040204" pitchFamily="34" charset="0"/>
                          <a:ea typeface="Verdana" panose="020B0604030504040204" pitchFamily="34" charset="0"/>
                          <a:cs typeface="Verdana" panose="020B0604030504040204" pitchFamily="34" charset="0"/>
                        </a:rPr>
                        <a:t>Functions</a:t>
                      </a:r>
                      <a:endParaRPr lang="en-US" sz="17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700" b="1" dirty="0">
                          <a:solidFill>
                            <a:srgbClr val="7030A0"/>
                          </a:solidFill>
                          <a:latin typeface="Verdana" panose="020B0604030504040204" pitchFamily="34" charset="0"/>
                          <a:ea typeface="Verdana" panose="020B0604030504040204" pitchFamily="34" charset="0"/>
                          <a:cs typeface="Verdana" panose="020B0604030504040204" pitchFamily="34" charset="0"/>
                        </a:rPr>
                        <a:t>8</a:t>
                      </a:r>
                    </a:p>
                  </a:txBody>
                  <a:tcPr anchor="ctr"/>
                </a:tc>
                <a:tc>
                  <a:txBody>
                    <a:bodyPr/>
                    <a:lstStyle/>
                    <a:p>
                      <a:pPr algn="ctr"/>
                      <a:r>
                        <a:rPr lang="en-US" sz="1700" b="1" dirty="0">
                          <a:solidFill>
                            <a:srgbClr val="7030A0"/>
                          </a:solidFill>
                          <a:latin typeface="Verdana" panose="020B0604030504040204" pitchFamily="34" charset="0"/>
                          <a:ea typeface="Verdana" panose="020B0604030504040204" pitchFamily="34" charset="0"/>
                          <a:cs typeface="Verdana" panose="020B0604030504040204" pitchFamily="34" charset="0"/>
                        </a:rPr>
                        <a:t>8</a:t>
                      </a:r>
                    </a:p>
                  </a:txBody>
                  <a:tcPr anchor="ctr"/>
                </a:tc>
                <a:tc>
                  <a:txBody>
                    <a:bodyPr/>
                    <a:lstStyle/>
                    <a:p>
                      <a:pPr algn="ctr"/>
                      <a:r>
                        <a:rPr lang="en-US" sz="1700" b="1" dirty="0">
                          <a:solidFill>
                            <a:srgbClr val="7030A0"/>
                          </a:solidFill>
                          <a:latin typeface="Verdana" panose="020B0604030504040204" pitchFamily="34" charset="0"/>
                          <a:ea typeface="Verdana" panose="020B0604030504040204" pitchFamily="34" charset="0"/>
                          <a:cs typeface="Verdana" panose="020B0604030504040204" pitchFamily="34" charset="0"/>
                        </a:rPr>
                        <a:t>8</a:t>
                      </a:r>
                    </a:p>
                  </a:txBody>
                  <a:tcPr anchor="ctr"/>
                </a:tc>
                <a:extLst>
                  <a:ext uri="{0D108BD9-81ED-4DB2-BD59-A6C34878D82A}">
                    <a16:rowId xmlns:a16="http://schemas.microsoft.com/office/drawing/2014/main" val="10005"/>
                  </a:ext>
                </a:extLst>
              </a:tr>
            </a:tbl>
          </a:graphicData>
        </a:graphic>
      </p:graphicFrame>
      <p:grpSp>
        <p:nvGrpSpPr>
          <p:cNvPr id="7" name="Group 6">
            <a:extLst>
              <a:ext uri="{FF2B5EF4-FFF2-40B4-BE49-F238E27FC236}">
                <a16:creationId xmlns:a16="http://schemas.microsoft.com/office/drawing/2014/main" id="{501D5ABD-10D4-407F-88FE-6B84EBF6A367}"/>
              </a:ext>
            </a:extLst>
          </p:cNvPr>
          <p:cNvGrpSpPr/>
          <p:nvPr/>
        </p:nvGrpSpPr>
        <p:grpSpPr>
          <a:xfrm>
            <a:off x="6682612" y="2127182"/>
            <a:ext cx="2105305" cy="1325880"/>
            <a:chOff x="6682612" y="1925052"/>
            <a:chExt cx="2105305" cy="1325880"/>
          </a:xfrm>
        </p:grpSpPr>
        <p:sp>
          <p:nvSpPr>
            <p:cNvPr id="18" name="TextBox 17">
              <a:extLst>
                <a:ext uri="{FF2B5EF4-FFF2-40B4-BE49-F238E27FC236}">
                  <a16:creationId xmlns:a16="http://schemas.microsoft.com/office/drawing/2014/main" id="{8906FA49-617A-4122-90FF-817018DA2DF7}"/>
                </a:ext>
              </a:extLst>
            </p:cNvPr>
            <p:cNvSpPr txBox="1"/>
            <p:nvPr/>
          </p:nvSpPr>
          <p:spPr>
            <a:xfrm>
              <a:off x="6959117" y="2132990"/>
              <a:ext cx="1828800" cy="923330"/>
            </a:xfrm>
            <a:prstGeom prst="rect">
              <a:avLst/>
            </a:prstGeom>
            <a:solidFill>
              <a:srgbClr val="FFFF00"/>
            </a:solidFill>
            <a:ln>
              <a:solidFill>
                <a:schemeClr val="tx1"/>
              </a:solidFill>
            </a:ln>
          </p:spPr>
          <p:txBody>
            <a:bodyPr wrap="square" rtlCol="0">
              <a:spAutoFit/>
            </a:bodyPr>
            <a:lstStyle/>
            <a:p>
              <a:pPr algn="ctr"/>
              <a:r>
                <a:rPr lang="en-US" dirty="0">
                  <a:latin typeface="Verdana" panose="020B0604030504040204" pitchFamily="34" charset="0"/>
                  <a:ea typeface="Verdana" panose="020B0604030504040204" pitchFamily="34" charset="0"/>
                </a:rPr>
                <a:t>Grade 4-6  </a:t>
              </a:r>
            </a:p>
            <a:p>
              <a:pPr algn="ctr"/>
              <a:r>
                <a:rPr lang="en-US" dirty="0">
                  <a:latin typeface="Verdana" panose="020B0604030504040204" pitchFamily="34" charset="0"/>
                  <a:ea typeface="Verdana" panose="020B0604030504040204" pitchFamily="34" charset="0"/>
                </a:rPr>
                <a:t>Foundational work</a:t>
              </a:r>
            </a:p>
          </p:txBody>
        </p:sp>
        <p:sp>
          <p:nvSpPr>
            <p:cNvPr id="16" name="Right Brace 15">
              <a:extLst>
                <a:ext uri="{FF2B5EF4-FFF2-40B4-BE49-F238E27FC236}">
                  <a16:creationId xmlns:a16="http://schemas.microsoft.com/office/drawing/2014/main" id="{A73053F2-F631-4499-B89A-112A8B0D7CFA}"/>
                </a:ext>
              </a:extLst>
            </p:cNvPr>
            <p:cNvSpPr/>
            <p:nvPr/>
          </p:nvSpPr>
          <p:spPr>
            <a:xfrm>
              <a:off x="6682612" y="1925052"/>
              <a:ext cx="274320" cy="1325880"/>
            </a:xfrm>
            <a:prstGeom prst="righ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FA64E2FD-6B35-486A-A148-29E49F1388BA}"/>
              </a:ext>
            </a:extLst>
          </p:cNvPr>
          <p:cNvGrpSpPr/>
          <p:nvPr/>
        </p:nvGrpSpPr>
        <p:grpSpPr>
          <a:xfrm>
            <a:off x="6688227" y="3472645"/>
            <a:ext cx="2104998" cy="2697480"/>
            <a:chOff x="6688227" y="3270515"/>
            <a:chExt cx="2104998" cy="2697480"/>
          </a:xfrm>
        </p:grpSpPr>
        <p:sp>
          <p:nvSpPr>
            <p:cNvPr id="17" name="TextBox 16">
              <a:extLst>
                <a:ext uri="{FF2B5EF4-FFF2-40B4-BE49-F238E27FC236}">
                  <a16:creationId xmlns:a16="http://schemas.microsoft.com/office/drawing/2014/main" id="{3A0D696E-D921-4251-84D8-6A20C9972C5D}"/>
                </a:ext>
              </a:extLst>
            </p:cNvPr>
            <p:cNvSpPr txBox="1"/>
            <p:nvPr/>
          </p:nvSpPr>
          <p:spPr>
            <a:xfrm>
              <a:off x="6964425" y="4211353"/>
              <a:ext cx="1828800" cy="646331"/>
            </a:xfrm>
            <a:prstGeom prst="rect">
              <a:avLst/>
            </a:prstGeom>
            <a:solidFill>
              <a:srgbClr val="FFFF00"/>
            </a:solidFill>
            <a:ln>
              <a:solidFill>
                <a:schemeClr val="tx1"/>
              </a:solidFill>
            </a:ln>
          </p:spPr>
          <p:txBody>
            <a:bodyPr wrap="square" rtlCol="0">
              <a:spAutoFit/>
            </a:bodyPr>
            <a:lstStyle/>
            <a:p>
              <a:pPr algn="ctr"/>
              <a:r>
                <a:rPr lang="en-US" dirty="0">
                  <a:latin typeface="Verdana" panose="020B0604030504040204" pitchFamily="34" charset="0"/>
                  <a:ea typeface="Verdana" panose="020B0604030504040204" pitchFamily="34" charset="0"/>
                </a:rPr>
                <a:t>Grade 6-8  </a:t>
              </a:r>
            </a:p>
            <a:p>
              <a:pPr algn="ctr"/>
              <a:r>
                <a:rPr lang="en-US" dirty="0">
                  <a:latin typeface="Verdana" panose="020B0604030504040204" pitchFamily="34" charset="0"/>
                  <a:ea typeface="Verdana" panose="020B0604030504040204" pitchFamily="34" charset="0"/>
                </a:rPr>
                <a:t>Major work</a:t>
              </a:r>
            </a:p>
          </p:txBody>
        </p:sp>
        <p:sp>
          <p:nvSpPr>
            <p:cNvPr id="21" name="Right Brace 20">
              <a:extLst>
                <a:ext uri="{FF2B5EF4-FFF2-40B4-BE49-F238E27FC236}">
                  <a16:creationId xmlns:a16="http://schemas.microsoft.com/office/drawing/2014/main" id="{F0F71CB2-5136-46B5-B7E1-A6B651A7E34F}"/>
                </a:ext>
              </a:extLst>
            </p:cNvPr>
            <p:cNvSpPr/>
            <p:nvPr/>
          </p:nvSpPr>
          <p:spPr>
            <a:xfrm>
              <a:off x="6688227" y="3270515"/>
              <a:ext cx="274320" cy="2697480"/>
            </a:xfrm>
            <a:prstGeom prst="righ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 name="Oval 10">
            <a:extLst>
              <a:ext uri="{FF2B5EF4-FFF2-40B4-BE49-F238E27FC236}">
                <a16:creationId xmlns:a16="http://schemas.microsoft.com/office/drawing/2014/main" id="{CA892537-FD64-4622-A152-7B99025A4B7C}"/>
              </a:ext>
            </a:extLst>
          </p:cNvPr>
          <p:cNvSpPr/>
          <p:nvPr/>
        </p:nvSpPr>
        <p:spPr>
          <a:xfrm>
            <a:off x="356083" y="1940136"/>
            <a:ext cx="3474722" cy="88552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5028736"/>
      </p:ext>
    </p:extLst>
  </p:cSld>
  <p:clrMapOvr>
    <a:masterClrMapping/>
  </p:clrMapOvr>
</p:sld>
</file>

<file path=ppt/theme/theme1.xml><?xml version="1.0" encoding="utf-8"?>
<a:theme xmlns:a="http://schemas.openxmlformats.org/drawingml/2006/main" name="MathLink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id="{3D203DAC-2682-6E4C-ABC0-360887DE3F9B}" vid="{D198DB34-55EC-374E-8D0C-97240D7B9A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 MathLinks Template</Template>
  <TotalTime>10874</TotalTime>
  <Words>6421</Words>
  <Application>Microsoft Office PowerPoint</Application>
  <PresentationFormat>On-screen Show (4:3)</PresentationFormat>
  <Paragraphs>1249</Paragraphs>
  <Slides>51</Slides>
  <Notes>51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62" baseType="lpstr">
      <vt:lpstr>Arial</vt:lpstr>
      <vt:lpstr>Calibri</vt:lpstr>
      <vt:lpstr>Cambria Math</vt:lpstr>
      <vt:lpstr>Comic Sans MS</vt:lpstr>
      <vt:lpstr>Consolas</vt:lpstr>
      <vt:lpstr>Times New Roman</vt:lpstr>
      <vt:lpstr>Verdana</vt:lpstr>
      <vt:lpstr>Wingdings</vt:lpstr>
      <vt:lpstr>MathLinks Template</vt:lpstr>
      <vt:lpstr>Equation</vt:lpstr>
      <vt:lpstr>Document</vt:lpstr>
      <vt:lpstr>INTERVENTION WITH MATHLINKS</vt:lpstr>
      <vt:lpstr>AGENDA</vt:lpstr>
      <vt:lpstr>GETTING STUDENTS BACK ON TRACK</vt:lpstr>
      <vt:lpstr>YOUR INTERVENTION PLAN</vt:lpstr>
      <vt:lpstr>INTERVENTION COURSE GRADE 6</vt:lpstr>
      <vt:lpstr>TODAY’S SOURCE MATERIALS</vt:lpstr>
      <vt:lpstr>TODAY’S SOURCE MATERIALS</vt:lpstr>
      <vt:lpstr>THE MathLinks: ESSENTIALS PROGRAM</vt:lpstr>
      <vt:lpstr>THE MathLinks: ESSENTIALS PROGRAM</vt:lpstr>
      <vt:lpstr>MathLinks: NBT MODULE</vt:lpstr>
      <vt:lpstr>OPENING PROBLEM</vt:lpstr>
      <vt:lpstr>MULTIPLICATION STRATEGIES</vt:lpstr>
      <vt:lpstr>TWO BY TWO</vt:lpstr>
      <vt:lpstr>STUDENT PAGES</vt:lpstr>
      <vt:lpstr>TEACHER SUPPORT IN MathLinks</vt:lpstr>
      <vt:lpstr>MULTIPICATION THREE WAYS</vt:lpstr>
      <vt:lpstr>CHUNKING DIVISION</vt:lpstr>
      <vt:lpstr>123÷5=24 R3</vt:lpstr>
      <vt:lpstr>MOVING TO THE STANDARD ALGORITHM</vt:lpstr>
      <vt:lpstr>REHEARSAL IS IMPORTANT</vt:lpstr>
      <vt:lpstr>UNIT REVIEW</vt:lpstr>
      <vt:lpstr>VOCABULARY SUPPORT</vt:lpstr>
      <vt:lpstr>STUDENT RESOURCE SECTION</vt:lpstr>
      <vt:lpstr>MathLinks: NBT MODULE</vt:lpstr>
      <vt:lpstr>DECIMALS: DEFINING THE WHOLE</vt:lpstr>
      <vt:lpstr>CHANGING THE WHOLE</vt:lpstr>
      <vt:lpstr>CHANGING THE WHOLE AGAIN</vt:lpstr>
      <vt:lpstr>PLACE VALUE: EXPLORING BASE 10</vt:lpstr>
      <vt:lpstr>NUMBER LINES WITH TENTHS</vt:lpstr>
      <vt:lpstr>NUMBER LINES WITH HUNDREDTHS</vt:lpstr>
      <vt:lpstr>TAKING A CLOSER LOOK</vt:lpstr>
      <vt:lpstr>PRACTICE</vt:lpstr>
      <vt:lpstr>MathLinks: NBT MODULE</vt:lpstr>
      <vt:lpstr>ADDING AND SUBTRACTING DECIMALS</vt:lpstr>
      <vt:lpstr>MULTIPLICATION AS REPEATED ADDITION</vt:lpstr>
      <vt:lpstr>AREA MODEL</vt:lpstr>
      <vt:lpstr>FROM CONCEPTS TO PROCEDURES</vt:lpstr>
      <vt:lpstr>QUOTIENTS THAT INVOLVE DECIMALS</vt:lpstr>
      <vt:lpstr>NOW QUARTERS</vt:lpstr>
      <vt:lpstr>STUDENT PACKETS</vt:lpstr>
      <vt:lpstr>TEACHER EDITION</vt:lpstr>
      <vt:lpstr>WHAT THE RESEARCH TELLS US</vt:lpstr>
      <vt:lpstr>WHAT THE RESEARCH MEANS</vt:lpstr>
      <vt:lpstr>MathLinks ESSENTIALS: RESEARCH BASED</vt:lpstr>
      <vt:lpstr>SKILLS PRACTICE WITH “SKILL BOOSTERS”</vt:lpstr>
      <vt:lpstr>SKILL BOOSTERS EXAMPLES </vt:lpstr>
      <vt:lpstr>ALSO AVAILABLE…</vt:lpstr>
      <vt:lpstr>THE MathLinks: ESSENTIALS PROGRAM</vt:lpstr>
      <vt:lpstr>CHECK OUT THE PROGRAM</vt:lpstr>
      <vt:lpstr>THE TEACHER PORTAL</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CHOCOLATE BAR FRACTIONS</dc:title>
  <dc:creator>Shelley Kriegler</dc:creator>
  <cp:lastModifiedBy>Cynthia Raff</cp:lastModifiedBy>
  <cp:revision>653</cp:revision>
  <dcterms:created xsi:type="dcterms:W3CDTF">2019-03-08T03:24:34Z</dcterms:created>
  <dcterms:modified xsi:type="dcterms:W3CDTF">2024-10-09T20:31:44Z</dcterms:modified>
</cp:coreProperties>
</file>