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03" r:id="rId2"/>
    <p:sldId id="305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66FF"/>
    <a:srgbClr val="FF3300"/>
    <a:srgbClr val="2762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2381" autoAdjust="0"/>
  </p:normalViewPr>
  <p:slideViewPr>
    <p:cSldViewPr snapToGrid="0" snapToObjects="1">
      <p:cViewPr varScale="1">
        <p:scale>
          <a:sx n="113" d="100"/>
          <a:sy n="113" d="100"/>
        </p:scale>
        <p:origin x="2088" y="1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0C903-89FB-9443-B711-4C59B465CFB3}" type="datetimeFigureOut">
              <a:rPr lang="en-US" smtClean="0"/>
              <a:pPr/>
              <a:t>7/5/23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47C94-B8CF-AA44-A8FE-0545AAD2A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338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EB7C0-5FD3-C646-B2E6-8EA09444FF02}" type="datetimeFigureOut">
              <a:rPr lang="en-US" smtClean="0"/>
              <a:pPr/>
              <a:t>7/5/23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1161C-AFCC-4141-93A9-6068CEC8D7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201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6E4D2-3DE8-4DF5-8335-33073AE17B2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035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6E4D2-3DE8-4DF5-8335-33073AE17B2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750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89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99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078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6152"/>
            <a:ext cx="8229600" cy="489321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6290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30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2515"/>
            <a:ext cx="8229600" cy="5003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436431"/>
            <a:ext cx="31736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50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5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2528"/>
            <a:ext cx="4038600" cy="49503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2528"/>
            <a:ext cx="4038600" cy="49503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91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428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4043"/>
            <a:ext cx="4040188" cy="4348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428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4043"/>
            <a:ext cx="4041775" cy="4348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25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30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6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63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227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2762A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68960" y="6443318"/>
            <a:ext cx="4060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3CD1320-F2A7-8244-BDAA-AC8AB44949C1}" type="slidenum">
              <a:rPr lang="en-US" sz="1000" smtClean="0">
                <a:latin typeface="Verdana"/>
                <a:cs typeface="Verdana"/>
              </a:rPr>
              <a:pPr/>
              <a:t>‹#›</a:t>
            </a:fld>
            <a:endParaRPr lang="en-US" sz="1000" dirty="0">
              <a:latin typeface="Verdana"/>
              <a:cs typeface="Verdan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E961CE-E248-9347-B884-606B33DCE7D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7190509" y="6281669"/>
            <a:ext cx="1496290" cy="45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82FAA1-A0EB-364E-BB2E-E1BEA12A032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57200" y="6281669"/>
            <a:ext cx="142027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9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4" r:id="rId3"/>
    <p:sldLayoutId id="2147483652" r:id="rId4"/>
    <p:sldLayoutId id="2147483653" r:id="rId5"/>
    <p:sldLayoutId id="2147483651" r:id="rId6"/>
    <p:sldLayoutId id="2147483649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6317" y="1431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/>
              <a:t>THE POOL PROBLEM</a:t>
            </a:r>
            <a:endParaRPr lang="en-US" dirty="0"/>
          </a:p>
        </p:txBody>
      </p:sp>
      <p:sp>
        <p:nvSpPr>
          <p:cNvPr id="217" name="TextBox 216"/>
          <p:cNvSpPr txBox="1"/>
          <p:nvPr/>
        </p:nvSpPr>
        <p:spPr>
          <a:xfrm>
            <a:off x="810903" y="4139650"/>
            <a:ext cx="5167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are some things you notice? </a:t>
            </a:r>
            <a:endParaRPr lang="en-US" sz="2200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C783FB-E1A7-4381-AB3F-D6170EA9AD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81845" y="3941862"/>
            <a:ext cx="2354094" cy="1881161"/>
          </a:xfrm>
          <a:prstGeom prst="rect">
            <a:avLst/>
          </a:prstGeom>
        </p:spPr>
      </p:pic>
      <p:sp>
        <p:nvSpPr>
          <p:cNvPr id="214" name="TextBox 213"/>
          <p:cNvSpPr txBox="1"/>
          <p:nvPr/>
        </p:nvSpPr>
        <p:spPr>
          <a:xfrm>
            <a:off x="921871" y="867562"/>
            <a:ext cx="74263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is a picture of the start of a “pool” pattern. </a:t>
            </a:r>
          </a:p>
          <a:p>
            <a:pPr algn="ctr"/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outer squares represent border tiles, and the inner squares represent the water.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183161-76F8-46CC-9F8F-275911C57ED3}"/>
              </a:ext>
            </a:extLst>
          </p:cNvPr>
          <p:cNvGrpSpPr/>
          <p:nvPr/>
        </p:nvGrpSpPr>
        <p:grpSpPr>
          <a:xfrm>
            <a:off x="509550" y="2229111"/>
            <a:ext cx="1134095" cy="1259351"/>
            <a:chOff x="815772" y="2600398"/>
            <a:chExt cx="1134095" cy="1259351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F0C475A-1AA0-4F4B-B06A-3135E8104854}"/>
                </a:ext>
              </a:extLst>
            </p:cNvPr>
            <p:cNvGrpSpPr/>
            <p:nvPr/>
          </p:nvGrpSpPr>
          <p:grpSpPr>
            <a:xfrm>
              <a:off x="913352" y="3024061"/>
              <a:ext cx="818826" cy="835688"/>
              <a:chOff x="4184073" y="2978951"/>
              <a:chExt cx="818826" cy="835688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4B100A29-EAC4-4862-9A9E-CB97D6752CAE}"/>
                  </a:ext>
                </a:extLst>
              </p:cNvPr>
              <p:cNvGrpSpPr/>
              <p:nvPr/>
            </p:nvGrpSpPr>
            <p:grpSpPr>
              <a:xfrm>
                <a:off x="4184073" y="2978951"/>
                <a:ext cx="818826" cy="274320"/>
                <a:chOff x="4184073" y="2978951"/>
                <a:chExt cx="818826" cy="274320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568FCC59-76AF-4433-AF82-EB3241460012}"/>
                    </a:ext>
                  </a:extLst>
                </p:cNvPr>
                <p:cNvSpPr/>
                <p:nvPr/>
              </p:nvSpPr>
              <p:spPr>
                <a:xfrm>
                  <a:off x="4184073" y="2978951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5253282A-3BE9-49D3-8D48-6ECF55A52233}"/>
                    </a:ext>
                  </a:extLst>
                </p:cNvPr>
                <p:cNvSpPr/>
                <p:nvPr/>
              </p:nvSpPr>
              <p:spPr>
                <a:xfrm>
                  <a:off x="4461899" y="2978951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C7944F3C-634A-48A0-A6F6-01D3A096398D}"/>
                    </a:ext>
                  </a:extLst>
                </p:cNvPr>
                <p:cNvSpPr/>
                <p:nvPr/>
              </p:nvSpPr>
              <p:spPr>
                <a:xfrm>
                  <a:off x="4728579" y="2978951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B2B94897-CD46-48F9-9C6C-9FB758C0D26E}"/>
                  </a:ext>
                </a:extLst>
              </p:cNvPr>
              <p:cNvGrpSpPr/>
              <p:nvPr/>
            </p:nvGrpSpPr>
            <p:grpSpPr>
              <a:xfrm>
                <a:off x="4184073" y="3257447"/>
                <a:ext cx="818826" cy="274320"/>
                <a:chOff x="4184073" y="2969715"/>
                <a:chExt cx="818826" cy="274320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5F6477A9-D759-45D3-B35D-22A70A9F800A}"/>
                    </a:ext>
                  </a:extLst>
                </p:cNvPr>
                <p:cNvSpPr/>
                <p:nvPr/>
              </p:nvSpPr>
              <p:spPr>
                <a:xfrm>
                  <a:off x="4184073" y="2969715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AA9631FD-440E-480F-83A0-E35FF768C8F1}"/>
                    </a:ext>
                  </a:extLst>
                </p:cNvPr>
                <p:cNvSpPr/>
                <p:nvPr/>
              </p:nvSpPr>
              <p:spPr>
                <a:xfrm>
                  <a:off x="4461899" y="2969715"/>
                  <a:ext cx="274320" cy="27432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C112942D-907C-417A-8B24-196EF60A2322}"/>
                    </a:ext>
                  </a:extLst>
                </p:cNvPr>
                <p:cNvSpPr/>
                <p:nvPr/>
              </p:nvSpPr>
              <p:spPr>
                <a:xfrm>
                  <a:off x="4728579" y="2969715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2D456A45-4BFE-4331-B54A-75BDB88426C7}"/>
                  </a:ext>
                </a:extLst>
              </p:cNvPr>
              <p:cNvGrpSpPr/>
              <p:nvPr/>
            </p:nvGrpSpPr>
            <p:grpSpPr>
              <a:xfrm>
                <a:off x="4184073" y="3540319"/>
                <a:ext cx="818826" cy="274320"/>
                <a:chOff x="4184073" y="2960479"/>
                <a:chExt cx="818826" cy="274320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ABD18B90-2F23-403A-9126-3DC53BE3259F}"/>
                    </a:ext>
                  </a:extLst>
                </p:cNvPr>
                <p:cNvSpPr/>
                <p:nvPr/>
              </p:nvSpPr>
              <p:spPr>
                <a:xfrm>
                  <a:off x="4184073" y="2960479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ADB02FDD-9001-423C-9B33-4BD61055D8A9}"/>
                    </a:ext>
                  </a:extLst>
                </p:cNvPr>
                <p:cNvSpPr/>
                <p:nvPr/>
              </p:nvSpPr>
              <p:spPr>
                <a:xfrm>
                  <a:off x="4461899" y="2960479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FF69C063-EBA1-41FC-A9E6-8B00252C1BEF}"/>
                    </a:ext>
                  </a:extLst>
                </p:cNvPr>
                <p:cNvSpPr/>
                <p:nvPr/>
              </p:nvSpPr>
              <p:spPr>
                <a:xfrm>
                  <a:off x="4728579" y="2960479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1C84A54C-76C4-4C22-94E6-346D2F1FFA5D}"/>
                </a:ext>
              </a:extLst>
            </p:cNvPr>
            <p:cNvSpPr txBox="1"/>
            <p:nvPr/>
          </p:nvSpPr>
          <p:spPr>
            <a:xfrm>
              <a:off x="815772" y="2600398"/>
              <a:ext cx="113409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Pool 1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0BA2E8E-C3F0-4610-A043-F186904FDDA3}"/>
              </a:ext>
            </a:extLst>
          </p:cNvPr>
          <p:cNvGrpSpPr/>
          <p:nvPr/>
        </p:nvGrpSpPr>
        <p:grpSpPr>
          <a:xfrm>
            <a:off x="2262173" y="2191641"/>
            <a:ext cx="1168467" cy="1539116"/>
            <a:chOff x="2513283" y="2600398"/>
            <a:chExt cx="1168467" cy="1539116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87B5C6F-CF47-491E-9028-E9FA636FF426}"/>
                </a:ext>
              </a:extLst>
            </p:cNvPr>
            <p:cNvGrpSpPr/>
            <p:nvPr/>
          </p:nvGrpSpPr>
          <p:grpSpPr>
            <a:xfrm>
              <a:off x="2513283" y="3014239"/>
              <a:ext cx="1106640" cy="1125275"/>
              <a:chOff x="2195361" y="2599436"/>
              <a:chExt cx="1106640" cy="1125275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8E3D0AEC-2610-4AD2-BA30-B2A831CE6F3A}"/>
                  </a:ext>
                </a:extLst>
              </p:cNvPr>
              <p:cNvGrpSpPr/>
              <p:nvPr/>
            </p:nvGrpSpPr>
            <p:grpSpPr>
              <a:xfrm>
                <a:off x="2195361" y="2599436"/>
                <a:ext cx="1102788" cy="557126"/>
                <a:chOff x="2195361" y="2599436"/>
                <a:chExt cx="1102788" cy="557126"/>
              </a:xfrm>
            </p:grpSpPr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9E6DA0EB-FA46-4001-AD0F-9E37E06857BE}"/>
                    </a:ext>
                  </a:extLst>
                </p:cNvPr>
                <p:cNvGrpSpPr/>
                <p:nvPr/>
              </p:nvGrpSpPr>
              <p:grpSpPr>
                <a:xfrm>
                  <a:off x="2195361" y="2599436"/>
                  <a:ext cx="1101284" cy="274987"/>
                  <a:chOff x="4184073" y="2987520"/>
                  <a:chExt cx="1101284" cy="274987"/>
                </a:xfrm>
              </p:grpSpPr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572965FC-7B94-4A66-9A3F-FAD1E299A746}"/>
                      </a:ext>
                    </a:extLst>
                  </p:cNvPr>
                  <p:cNvSpPr/>
                  <p:nvPr/>
                </p:nvSpPr>
                <p:spPr>
                  <a:xfrm>
                    <a:off x="4184073" y="2988187"/>
                    <a:ext cx="274320" cy="27432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031710B6-FF42-43FF-BB94-7316704C306B}"/>
                      </a:ext>
                    </a:extLst>
                  </p:cNvPr>
                  <p:cNvSpPr/>
                  <p:nvPr/>
                </p:nvSpPr>
                <p:spPr>
                  <a:xfrm>
                    <a:off x="4461899" y="2988187"/>
                    <a:ext cx="274320" cy="27432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7470EF85-42E4-43AE-94D0-5308A8F921F6}"/>
                      </a:ext>
                    </a:extLst>
                  </p:cNvPr>
                  <p:cNvSpPr/>
                  <p:nvPr/>
                </p:nvSpPr>
                <p:spPr>
                  <a:xfrm>
                    <a:off x="4728579" y="2988187"/>
                    <a:ext cx="274320" cy="27432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02D75D6E-7211-45DA-B313-4B555AB249C5}"/>
                      </a:ext>
                    </a:extLst>
                  </p:cNvPr>
                  <p:cNvSpPr/>
                  <p:nvPr/>
                </p:nvSpPr>
                <p:spPr>
                  <a:xfrm>
                    <a:off x="5011037" y="2987520"/>
                    <a:ext cx="274320" cy="27432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7F1BDE68-C11B-455E-8617-1D5E5D437282}"/>
                    </a:ext>
                  </a:extLst>
                </p:cNvPr>
                <p:cNvGrpSpPr/>
                <p:nvPr/>
              </p:nvGrpSpPr>
              <p:grpSpPr>
                <a:xfrm>
                  <a:off x="2196865" y="2881575"/>
                  <a:ext cx="1101284" cy="274987"/>
                  <a:chOff x="4184073" y="2978284"/>
                  <a:chExt cx="1101284" cy="274987"/>
                </a:xfrm>
              </p:grpSpPr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85CA6CBC-F089-4FEB-92AE-83E9CBE63FD7}"/>
                      </a:ext>
                    </a:extLst>
                  </p:cNvPr>
                  <p:cNvSpPr/>
                  <p:nvPr/>
                </p:nvSpPr>
                <p:spPr>
                  <a:xfrm>
                    <a:off x="4184073" y="2978951"/>
                    <a:ext cx="274320" cy="27432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E554B340-4C7F-4FE7-8299-5477D0493D4C}"/>
                      </a:ext>
                    </a:extLst>
                  </p:cNvPr>
                  <p:cNvSpPr/>
                  <p:nvPr/>
                </p:nvSpPr>
                <p:spPr>
                  <a:xfrm>
                    <a:off x="4461899" y="2978951"/>
                    <a:ext cx="274320" cy="274320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D5703673-F3BE-4B20-9CF8-C5C8AA941F99}"/>
                      </a:ext>
                    </a:extLst>
                  </p:cNvPr>
                  <p:cNvSpPr/>
                  <p:nvPr/>
                </p:nvSpPr>
                <p:spPr>
                  <a:xfrm>
                    <a:off x="4728579" y="2978951"/>
                    <a:ext cx="274320" cy="274320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6D90FA69-2D5A-4CE0-A878-2515ACB4B2F5}"/>
                      </a:ext>
                    </a:extLst>
                  </p:cNvPr>
                  <p:cNvSpPr/>
                  <p:nvPr/>
                </p:nvSpPr>
                <p:spPr>
                  <a:xfrm>
                    <a:off x="5011037" y="2978284"/>
                    <a:ext cx="274320" cy="27432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D3CF281C-65B7-467C-9ED8-FA8C9CF78868}"/>
                  </a:ext>
                </a:extLst>
              </p:cNvPr>
              <p:cNvGrpSpPr/>
              <p:nvPr/>
            </p:nvGrpSpPr>
            <p:grpSpPr>
              <a:xfrm>
                <a:off x="2199213" y="3167585"/>
                <a:ext cx="1102788" cy="557126"/>
                <a:chOff x="2195361" y="2599436"/>
                <a:chExt cx="1102788" cy="557126"/>
              </a:xfrm>
            </p:grpSpPr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97FA480D-899F-4FCA-BA7C-3ED248DFAB68}"/>
                    </a:ext>
                  </a:extLst>
                </p:cNvPr>
                <p:cNvGrpSpPr/>
                <p:nvPr/>
              </p:nvGrpSpPr>
              <p:grpSpPr>
                <a:xfrm>
                  <a:off x="2195361" y="2599436"/>
                  <a:ext cx="1101284" cy="274987"/>
                  <a:chOff x="4184073" y="2987520"/>
                  <a:chExt cx="1101284" cy="274987"/>
                </a:xfrm>
              </p:grpSpPr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8C98AB98-4893-4ADE-BF09-AE48D9C7EDC5}"/>
                      </a:ext>
                    </a:extLst>
                  </p:cNvPr>
                  <p:cNvSpPr/>
                  <p:nvPr/>
                </p:nvSpPr>
                <p:spPr>
                  <a:xfrm>
                    <a:off x="4184073" y="2988187"/>
                    <a:ext cx="274320" cy="27432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99A4563D-6D94-4BA1-80F6-AD2B5DABF3BE}"/>
                      </a:ext>
                    </a:extLst>
                  </p:cNvPr>
                  <p:cNvSpPr/>
                  <p:nvPr/>
                </p:nvSpPr>
                <p:spPr>
                  <a:xfrm>
                    <a:off x="4461899" y="2988187"/>
                    <a:ext cx="274320" cy="274320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D0B5C1A5-80F7-4C25-966D-69FD87DF1BB0}"/>
                      </a:ext>
                    </a:extLst>
                  </p:cNvPr>
                  <p:cNvSpPr/>
                  <p:nvPr/>
                </p:nvSpPr>
                <p:spPr>
                  <a:xfrm>
                    <a:off x="4728579" y="2988187"/>
                    <a:ext cx="274320" cy="274320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A66DF7F7-2C6C-440D-9C67-41E37C6BBAF8}"/>
                      </a:ext>
                    </a:extLst>
                  </p:cNvPr>
                  <p:cNvSpPr/>
                  <p:nvPr/>
                </p:nvSpPr>
                <p:spPr>
                  <a:xfrm>
                    <a:off x="5011037" y="2987520"/>
                    <a:ext cx="274320" cy="27432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id="{15D68272-5846-4D7C-B61D-0BCB076E77B7}"/>
                    </a:ext>
                  </a:extLst>
                </p:cNvPr>
                <p:cNvGrpSpPr/>
                <p:nvPr/>
              </p:nvGrpSpPr>
              <p:grpSpPr>
                <a:xfrm>
                  <a:off x="2196865" y="2881575"/>
                  <a:ext cx="1101284" cy="274987"/>
                  <a:chOff x="4184073" y="2978284"/>
                  <a:chExt cx="1101284" cy="274987"/>
                </a:xfrm>
              </p:grpSpPr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7C9765D0-889E-4304-B228-126ED84520BA}"/>
                      </a:ext>
                    </a:extLst>
                  </p:cNvPr>
                  <p:cNvSpPr/>
                  <p:nvPr/>
                </p:nvSpPr>
                <p:spPr>
                  <a:xfrm>
                    <a:off x="4184073" y="2978951"/>
                    <a:ext cx="274320" cy="27432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5E3510CE-C473-4570-A8D1-3FDB60FCDD78}"/>
                      </a:ext>
                    </a:extLst>
                  </p:cNvPr>
                  <p:cNvSpPr/>
                  <p:nvPr/>
                </p:nvSpPr>
                <p:spPr>
                  <a:xfrm>
                    <a:off x="4461899" y="2978951"/>
                    <a:ext cx="274320" cy="27432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5815D733-0209-4E14-8FA1-98F0633A6332}"/>
                      </a:ext>
                    </a:extLst>
                  </p:cNvPr>
                  <p:cNvSpPr/>
                  <p:nvPr/>
                </p:nvSpPr>
                <p:spPr>
                  <a:xfrm>
                    <a:off x="4728579" y="2978951"/>
                    <a:ext cx="274320" cy="27432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16E2183F-E303-4B26-AB32-1FF044FB0351}"/>
                      </a:ext>
                    </a:extLst>
                  </p:cNvPr>
                  <p:cNvSpPr/>
                  <p:nvPr/>
                </p:nvSpPr>
                <p:spPr>
                  <a:xfrm>
                    <a:off x="5011037" y="2978284"/>
                    <a:ext cx="274320" cy="27432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02F4D42E-C73F-4962-99C3-52440E3D290B}"/>
                </a:ext>
              </a:extLst>
            </p:cNvPr>
            <p:cNvSpPr txBox="1"/>
            <p:nvPr/>
          </p:nvSpPr>
          <p:spPr>
            <a:xfrm>
              <a:off x="2547655" y="2600398"/>
              <a:ext cx="113409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Pool 2</a:t>
              </a: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E88306C5-EF53-42CA-8346-3F777411AFA6}"/>
              </a:ext>
            </a:extLst>
          </p:cNvPr>
          <p:cNvSpPr txBox="1"/>
          <p:nvPr/>
        </p:nvSpPr>
        <p:spPr>
          <a:xfrm>
            <a:off x="608061" y="5031383"/>
            <a:ext cx="53705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do you think Pool 3 looks like? </a:t>
            </a:r>
            <a:endParaRPr lang="en-US" sz="2200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6A6574F-712D-4C25-825E-C754B8CAF7FF}"/>
              </a:ext>
            </a:extLst>
          </p:cNvPr>
          <p:cNvSpPr txBox="1"/>
          <p:nvPr/>
        </p:nvSpPr>
        <p:spPr>
          <a:xfrm>
            <a:off x="4523572" y="2259410"/>
            <a:ext cx="2246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small squares are 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unit </a:t>
            </a:r>
            <a:r>
              <a:rPr lang="en-US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× </a:t>
            </a:r>
            <a:r>
              <a:rPr lang="en-US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unit</a:t>
            </a:r>
            <a:endParaRPr lang="en-US" sz="2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33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/>
      <p:bldP spid="1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6317" y="143100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dirty="0"/>
              <a:t>NEXT STEPS</a:t>
            </a:r>
            <a:endParaRPr lang="en-US" sz="1800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183161-76F8-46CC-9F8F-275911C57ED3}"/>
              </a:ext>
            </a:extLst>
          </p:cNvPr>
          <p:cNvGrpSpPr/>
          <p:nvPr/>
        </p:nvGrpSpPr>
        <p:grpSpPr>
          <a:xfrm>
            <a:off x="591375" y="1048155"/>
            <a:ext cx="1134095" cy="1259351"/>
            <a:chOff x="815772" y="2600398"/>
            <a:chExt cx="1134095" cy="1259351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F0C475A-1AA0-4F4B-B06A-3135E8104854}"/>
                </a:ext>
              </a:extLst>
            </p:cNvPr>
            <p:cNvGrpSpPr/>
            <p:nvPr/>
          </p:nvGrpSpPr>
          <p:grpSpPr>
            <a:xfrm>
              <a:off x="913352" y="3024061"/>
              <a:ext cx="818826" cy="835688"/>
              <a:chOff x="4184073" y="2978951"/>
              <a:chExt cx="818826" cy="835688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4B100A29-EAC4-4862-9A9E-CB97D6752CAE}"/>
                  </a:ext>
                </a:extLst>
              </p:cNvPr>
              <p:cNvGrpSpPr/>
              <p:nvPr/>
            </p:nvGrpSpPr>
            <p:grpSpPr>
              <a:xfrm>
                <a:off x="4184073" y="2978951"/>
                <a:ext cx="818826" cy="274320"/>
                <a:chOff x="4184073" y="2978951"/>
                <a:chExt cx="818826" cy="274320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568FCC59-76AF-4433-AF82-EB3241460012}"/>
                    </a:ext>
                  </a:extLst>
                </p:cNvPr>
                <p:cNvSpPr/>
                <p:nvPr/>
              </p:nvSpPr>
              <p:spPr>
                <a:xfrm>
                  <a:off x="4184073" y="2978951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5253282A-3BE9-49D3-8D48-6ECF55A52233}"/>
                    </a:ext>
                  </a:extLst>
                </p:cNvPr>
                <p:cNvSpPr/>
                <p:nvPr/>
              </p:nvSpPr>
              <p:spPr>
                <a:xfrm>
                  <a:off x="4461899" y="2978951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C7944F3C-634A-48A0-A6F6-01D3A096398D}"/>
                    </a:ext>
                  </a:extLst>
                </p:cNvPr>
                <p:cNvSpPr/>
                <p:nvPr/>
              </p:nvSpPr>
              <p:spPr>
                <a:xfrm>
                  <a:off x="4728579" y="2978951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B2B94897-CD46-48F9-9C6C-9FB758C0D26E}"/>
                  </a:ext>
                </a:extLst>
              </p:cNvPr>
              <p:cNvGrpSpPr/>
              <p:nvPr/>
            </p:nvGrpSpPr>
            <p:grpSpPr>
              <a:xfrm>
                <a:off x="4184073" y="3257447"/>
                <a:ext cx="818826" cy="274320"/>
                <a:chOff x="4184073" y="2969715"/>
                <a:chExt cx="818826" cy="274320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5F6477A9-D759-45D3-B35D-22A70A9F800A}"/>
                    </a:ext>
                  </a:extLst>
                </p:cNvPr>
                <p:cNvSpPr/>
                <p:nvPr/>
              </p:nvSpPr>
              <p:spPr>
                <a:xfrm>
                  <a:off x="4184073" y="2969715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AA9631FD-440E-480F-83A0-E35FF768C8F1}"/>
                    </a:ext>
                  </a:extLst>
                </p:cNvPr>
                <p:cNvSpPr/>
                <p:nvPr/>
              </p:nvSpPr>
              <p:spPr>
                <a:xfrm>
                  <a:off x="4461899" y="2969715"/>
                  <a:ext cx="274320" cy="27432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C112942D-907C-417A-8B24-196EF60A2322}"/>
                    </a:ext>
                  </a:extLst>
                </p:cNvPr>
                <p:cNvSpPr/>
                <p:nvPr/>
              </p:nvSpPr>
              <p:spPr>
                <a:xfrm>
                  <a:off x="4728579" y="2969715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2D456A45-4BFE-4331-B54A-75BDB88426C7}"/>
                  </a:ext>
                </a:extLst>
              </p:cNvPr>
              <p:cNvGrpSpPr/>
              <p:nvPr/>
            </p:nvGrpSpPr>
            <p:grpSpPr>
              <a:xfrm>
                <a:off x="4184073" y="3540319"/>
                <a:ext cx="818826" cy="274320"/>
                <a:chOff x="4184073" y="2960479"/>
                <a:chExt cx="818826" cy="274320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ABD18B90-2F23-403A-9126-3DC53BE3259F}"/>
                    </a:ext>
                  </a:extLst>
                </p:cNvPr>
                <p:cNvSpPr/>
                <p:nvPr/>
              </p:nvSpPr>
              <p:spPr>
                <a:xfrm>
                  <a:off x="4184073" y="2960479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ADB02FDD-9001-423C-9B33-4BD61055D8A9}"/>
                    </a:ext>
                  </a:extLst>
                </p:cNvPr>
                <p:cNvSpPr/>
                <p:nvPr/>
              </p:nvSpPr>
              <p:spPr>
                <a:xfrm>
                  <a:off x="4461899" y="2960479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FF69C063-EBA1-41FC-A9E6-8B00252C1BEF}"/>
                    </a:ext>
                  </a:extLst>
                </p:cNvPr>
                <p:cNvSpPr/>
                <p:nvPr/>
              </p:nvSpPr>
              <p:spPr>
                <a:xfrm>
                  <a:off x="4728579" y="2960479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1C84A54C-76C4-4C22-94E6-346D2F1FFA5D}"/>
                </a:ext>
              </a:extLst>
            </p:cNvPr>
            <p:cNvSpPr txBox="1"/>
            <p:nvPr/>
          </p:nvSpPr>
          <p:spPr>
            <a:xfrm>
              <a:off x="815772" y="2600398"/>
              <a:ext cx="113409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Pool 1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0BA2E8E-C3F0-4610-A043-F186904FDDA3}"/>
              </a:ext>
            </a:extLst>
          </p:cNvPr>
          <p:cNvGrpSpPr/>
          <p:nvPr/>
        </p:nvGrpSpPr>
        <p:grpSpPr>
          <a:xfrm>
            <a:off x="2343998" y="1010685"/>
            <a:ext cx="1168467" cy="1539116"/>
            <a:chOff x="2513283" y="2600398"/>
            <a:chExt cx="1168467" cy="1539116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87B5C6F-CF47-491E-9028-E9FA636FF426}"/>
                </a:ext>
              </a:extLst>
            </p:cNvPr>
            <p:cNvGrpSpPr/>
            <p:nvPr/>
          </p:nvGrpSpPr>
          <p:grpSpPr>
            <a:xfrm>
              <a:off x="2513283" y="3014239"/>
              <a:ext cx="1106640" cy="1125275"/>
              <a:chOff x="2195361" y="2599436"/>
              <a:chExt cx="1106640" cy="1125275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8E3D0AEC-2610-4AD2-BA30-B2A831CE6F3A}"/>
                  </a:ext>
                </a:extLst>
              </p:cNvPr>
              <p:cNvGrpSpPr/>
              <p:nvPr/>
            </p:nvGrpSpPr>
            <p:grpSpPr>
              <a:xfrm>
                <a:off x="2195361" y="2599436"/>
                <a:ext cx="1102788" cy="557126"/>
                <a:chOff x="2195361" y="2599436"/>
                <a:chExt cx="1102788" cy="557126"/>
              </a:xfrm>
            </p:grpSpPr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9E6DA0EB-FA46-4001-AD0F-9E37E06857BE}"/>
                    </a:ext>
                  </a:extLst>
                </p:cNvPr>
                <p:cNvGrpSpPr/>
                <p:nvPr/>
              </p:nvGrpSpPr>
              <p:grpSpPr>
                <a:xfrm>
                  <a:off x="2195361" y="2599436"/>
                  <a:ext cx="1101284" cy="274987"/>
                  <a:chOff x="4184073" y="2987520"/>
                  <a:chExt cx="1101284" cy="274987"/>
                </a:xfrm>
              </p:grpSpPr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572965FC-7B94-4A66-9A3F-FAD1E299A746}"/>
                      </a:ext>
                    </a:extLst>
                  </p:cNvPr>
                  <p:cNvSpPr/>
                  <p:nvPr/>
                </p:nvSpPr>
                <p:spPr>
                  <a:xfrm>
                    <a:off x="4184073" y="2988187"/>
                    <a:ext cx="274320" cy="27432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031710B6-FF42-43FF-BB94-7316704C306B}"/>
                      </a:ext>
                    </a:extLst>
                  </p:cNvPr>
                  <p:cNvSpPr/>
                  <p:nvPr/>
                </p:nvSpPr>
                <p:spPr>
                  <a:xfrm>
                    <a:off x="4461899" y="2988187"/>
                    <a:ext cx="274320" cy="27432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7470EF85-42E4-43AE-94D0-5308A8F921F6}"/>
                      </a:ext>
                    </a:extLst>
                  </p:cNvPr>
                  <p:cNvSpPr/>
                  <p:nvPr/>
                </p:nvSpPr>
                <p:spPr>
                  <a:xfrm>
                    <a:off x="4728579" y="2988187"/>
                    <a:ext cx="274320" cy="27432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02D75D6E-7211-45DA-B313-4B555AB249C5}"/>
                      </a:ext>
                    </a:extLst>
                  </p:cNvPr>
                  <p:cNvSpPr/>
                  <p:nvPr/>
                </p:nvSpPr>
                <p:spPr>
                  <a:xfrm>
                    <a:off x="5011037" y="2987520"/>
                    <a:ext cx="274320" cy="27432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7F1BDE68-C11B-455E-8617-1D5E5D437282}"/>
                    </a:ext>
                  </a:extLst>
                </p:cNvPr>
                <p:cNvGrpSpPr/>
                <p:nvPr/>
              </p:nvGrpSpPr>
              <p:grpSpPr>
                <a:xfrm>
                  <a:off x="2196865" y="2881575"/>
                  <a:ext cx="1101284" cy="274987"/>
                  <a:chOff x="4184073" y="2978284"/>
                  <a:chExt cx="1101284" cy="274987"/>
                </a:xfrm>
              </p:grpSpPr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85CA6CBC-F089-4FEB-92AE-83E9CBE63FD7}"/>
                      </a:ext>
                    </a:extLst>
                  </p:cNvPr>
                  <p:cNvSpPr/>
                  <p:nvPr/>
                </p:nvSpPr>
                <p:spPr>
                  <a:xfrm>
                    <a:off x="4184073" y="2978951"/>
                    <a:ext cx="274320" cy="27432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E554B340-4C7F-4FE7-8299-5477D0493D4C}"/>
                      </a:ext>
                    </a:extLst>
                  </p:cNvPr>
                  <p:cNvSpPr/>
                  <p:nvPr/>
                </p:nvSpPr>
                <p:spPr>
                  <a:xfrm>
                    <a:off x="4461899" y="2978951"/>
                    <a:ext cx="274320" cy="274320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D5703673-F3BE-4B20-9CF8-C5C8AA941F99}"/>
                      </a:ext>
                    </a:extLst>
                  </p:cNvPr>
                  <p:cNvSpPr/>
                  <p:nvPr/>
                </p:nvSpPr>
                <p:spPr>
                  <a:xfrm>
                    <a:off x="4728579" y="2978951"/>
                    <a:ext cx="274320" cy="274320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6D90FA69-2D5A-4CE0-A878-2515ACB4B2F5}"/>
                      </a:ext>
                    </a:extLst>
                  </p:cNvPr>
                  <p:cNvSpPr/>
                  <p:nvPr/>
                </p:nvSpPr>
                <p:spPr>
                  <a:xfrm>
                    <a:off x="5011037" y="2978284"/>
                    <a:ext cx="274320" cy="27432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D3CF281C-65B7-467C-9ED8-FA8C9CF78868}"/>
                  </a:ext>
                </a:extLst>
              </p:cNvPr>
              <p:cNvGrpSpPr/>
              <p:nvPr/>
            </p:nvGrpSpPr>
            <p:grpSpPr>
              <a:xfrm>
                <a:off x="2199213" y="3167585"/>
                <a:ext cx="1102788" cy="557126"/>
                <a:chOff x="2195361" y="2599436"/>
                <a:chExt cx="1102788" cy="557126"/>
              </a:xfrm>
            </p:grpSpPr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97FA480D-899F-4FCA-BA7C-3ED248DFAB68}"/>
                    </a:ext>
                  </a:extLst>
                </p:cNvPr>
                <p:cNvGrpSpPr/>
                <p:nvPr/>
              </p:nvGrpSpPr>
              <p:grpSpPr>
                <a:xfrm>
                  <a:off x="2195361" y="2599436"/>
                  <a:ext cx="1101284" cy="274987"/>
                  <a:chOff x="4184073" y="2987520"/>
                  <a:chExt cx="1101284" cy="274987"/>
                </a:xfrm>
              </p:grpSpPr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8C98AB98-4893-4ADE-BF09-AE48D9C7EDC5}"/>
                      </a:ext>
                    </a:extLst>
                  </p:cNvPr>
                  <p:cNvSpPr/>
                  <p:nvPr/>
                </p:nvSpPr>
                <p:spPr>
                  <a:xfrm>
                    <a:off x="4184073" y="2988187"/>
                    <a:ext cx="274320" cy="27432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99A4563D-6D94-4BA1-80F6-AD2B5DABF3BE}"/>
                      </a:ext>
                    </a:extLst>
                  </p:cNvPr>
                  <p:cNvSpPr/>
                  <p:nvPr/>
                </p:nvSpPr>
                <p:spPr>
                  <a:xfrm>
                    <a:off x="4461899" y="2988187"/>
                    <a:ext cx="274320" cy="274320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D0B5C1A5-80F7-4C25-966D-69FD87DF1BB0}"/>
                      </a:ext>
                    </a:extLst>
                  </p:cNvPr>
                  <p:cNvSpPr/>
                  <p:nvPr/>
                </p:nvSpPr>
                <p:spPr>
                  <a:xfrm>
                    <a:off x="4728579" y="2988187"/>
                    <a:ext cx="274320" cy="274320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A66DF7F7-2C6C-440D-9C67-41E37C6BBAF8}"/>
                      </a:ext>
                    </a:extLst>
                  </p:cNvPr>
                  <p:cNvSpPr/>
                  <p:nvPr/>
                </p:nvSpPr>
                <p:spPr>
                  <a:xfrm>
                    <a:off x="5011037" y="2987520"/>
                    <a:ext cx="274320" cy="27432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id="{15D68272-5846-4D7C-B61D-0BCB076E77B7}"/>
                    </a:ext>
                  </a:extLst>
                </p:cNvPr>
                <p:cNvGrpSpPr/>
                <p:nvPr/>
              </p:nvGrpSpPr>
              <p:grpSpPr>
                <a:xfrm>
                  <a:off x="2196865" y="2881575"/>
                  <a:ext cx="1101284" cy="274987"/>
                  <a:chOff x="4184073" y="2978284"/>
                  <a:chExt cx="1101284" cy="274987"/>
                </a:xfrm>
              </p:grpSpPr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7C9765D0-889E-4304-B228-126ED84520BA}"/>
                      </a:ext>
                    </a:extLst>
                  </p:cNvPr>
                  <p:cNvSpPr/>
                  <p:nvPr/>
                </p:nvSpPr>
                <p:spPr>
                  <a:xfrm>
                    <a:off x="4184073" y="2978951"/>
                    <a:ext cx="274320" cy="27432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5E3510CE-C473-4570-A8D1-3FDB60FCDD78}"/>
                      </a:ext>
                    </a:extLst>
                  </p:cNvPr>
                  <p:cNvSpPr/>
                  <p:nvPr/>
                </p:nvSpPr>
                <p:spPr>
                  <a:xfrm>
                    <a:off x="4461899" y="2978951"/>
                    <a:ext cx="274320" cy="27432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5815D733-0209-4E14-8FA1-98F0633A6332}"/>
                      </a:ext>
                    </a:extLst>
                  </p:cNvPr>
                  <p:cNvSpPr/>
                  <p:nvPr/>
                </p:nvSpPr>
                <p:spPr>
                  <a:xfrm>
                    <a:off x="4728579" y="2978951"/>
                    <a:ext cx="274320" cy="27432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16E2183F-E303-4B26-AB32-1FF044FB0351}"/>
                      </a:ext>
                    </a:extLst>
                  </p:cNvPr>
                  <p:cNvSpPr/>
                  <p:nvPr/>
                </p:nvSpPr>
                <p:spPr>
                  <a:xfrm>
                    <a:off x="5011037" y="2978284"/>
                    <a:ext cx="274320" cy="27432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02F4D42E-C73F-4962-99C3-52440E3D290B}"/>
                </a:ext>
              </a:extLst>
            </p:cNvPr>
            <p:cNvSpPr txBox="1"/>
            <p:nvPr/>
          </p:nvSpPr>
          <p:spPr>
            <a:xfrm>
              <a:off x="2547655" y="2600398"/>
              <a:ext cx="113409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Pool 2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84EACA9-6BCD-4705-B77B-A9DE46143298}"/>
              </a:ext>
            </a:extLst>
          </p:cNvPr>
          <p:cNvGrpSpPr/>
          <p:nvPr/>
        </p:nvGrpSpPr>
        <p:grpSpPr>
          <a:xfrm>
            <a:off x="4231015" y="986614"/>
            <a:ext cx="1386087" cy="1854184"/>
            <a:chOff x="4189662" y="3995085"/>
            <a:chExt cx="1386087" cy="1854184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2AB053A-7F5A-484B-B931-C998BA1F21A1}"/>
                </a:ext>
              </a:extLst>
            </p:cNvPr>
            <p:cNvSpPr txBox="1"/>
            <p:nvPr/>
          </p:nvSpPr>
          <p:spPr>
            <a:xfrm>
              <a:off x="4325633" y="3995085"/>
              <a:ext cx="113409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Pool 3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56B11B2F-0142-4B98-A9B2-07E4D0C57161}"/>
                </a:ext>
              </a:extLst>
            </p:cNvPr>
            <p:cNvGrpSpPr/>
            <p:nvPr/>
          </p:nvGrpSpPr>
          <p:grpSpPr>
            <a:xfrm>
              <a:off x="4189662" y="4408646"/>
              <a:ext cx="1386087" cy="1440623"/>
              <a:chOff x="4189662" y="2783052"/>
              <a:chExt cx="1386087" cy="1440623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BC2BB5A4-0C25-4FB9-8D0A-C68E6B88384E}"/>
                  </a:ext>
                </a:extLst>
              </p:cNvPr>
              <p:cNvGrpSpPr/>
              <p:nvPr/>
            </p:nvGrpSpPr>
            <p:grpSpPr>
              <a:xfrm>
                <a:off x="4189662" y="2783052"/>
                <a:ext cx="1386087" cy="275267"/>
                <a:chOff x="4184073" y="2987240"/>
                <a:chExt cx="1386087" cy="275267"/>
              </a:xfrm>
            </p:grpSpPr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FEBBDBA3-1E18-4FE1-B985-C95BD6F9EF71}"/>
                    </a:ext>
                  </a:extLst>
                </p:cNvPr>
                <p:cNvSpPr/>
                <p:nvPr/>
              </p:nvSpPr>
              <p:spPr>
                <a:xfrm>
                  <a:off x="4184073" y="2988187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B54BEF8D-0746-451A-96E5-8D1E9ADC190D}"/>
                    </a:ext>
                  </a:extLst>
                </p:cNvPr>
                <p:cNvSpPr/>
                <p:nvPr/>
              </p:nvSpPr>
              <p:spPr>
                <a:xfrm>
                  <a:off x="4461899" y="2988187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7AD69C87-69DD-4D6D-A498-B7904B0BB5D4}"/>
                    </a:ext>
                  </a:extLst>
                </p:cNvPr>
                <p:cNvSpPr/>
                <p:nvPr/>
              </p:nvSpPr>
              <p:spPr>
                <a:xfrm>
                  <a:off x="4728579" y="2988187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D6AA84D1-52B0-488A-8E59-81DA5840B38A}"/>
                    </a:ext>
                  </a:extLst>
                </p:cNvPr>
                <p:cNvSpPr/>
                <p:nvPr/>
              </p:nvSpPr>
              <p:spPr>
                <a:xfrm>
                  <a:off x="5011037" y="2987520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0DA33A7A-9318-4566-9E92-7C68BB575040}"/>
                    </a:ext>
                  </a:extLst>
                </p:cNvPr>
                <p:cNvSpPr/>
                <p:nvPr/>
              </p:nvSpPr>
              <p:spPr>
                <a:xfrm>
                  <a:off x="5295840" y="2987240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B789B513-26A8-4A0E-8EA8-9DE7541E60CA}"/>
                  </a:ext>
                </a:extLst>
              </p:cNvPr>
              <p:cNvGrpSpPr/>
              <p:nvPr/>
            </p:nvGrpSpPr>
            <p:grpSpPr>
              <a:xfrm>
                <a:off x="4189662" y="3074391"/>
                <a:ext cx="1386087" cy="275267"/>
                <a:chOff x="4184073" y="2987240"/>
                <a:chExt cx="1386087" cy="275267"/>
              </a:xfrm>
            </p:grpSpPr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F9CFB581-1055-4A6D-8F78-157081816FFA}"/>
                    </a:ext>
                  </a:extLst>
                </p:cNvPr>
                <p:cNvSpPr/>
                <p:nvPr/>
              </p:nvSpPr>
              <p:spPr>
                <a:xfrm>
                  <a:off x="4184073" y="2988187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207A08A3-B94E-47E7-B6D1-116241592832}"/>
                    </a:ext>
                  </a:extLst>
                </p:cNvPr>
                <p:cNvSpPr/>
                <p:nvPr/>
              </p:nvSpPr>
              <p:spPr>
                <a:xfrm>
                  <a:off x="4461899" y="2988187"/>
                  <a:ext cx="274320" cy="27432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5B1398E6-187C-4AF6-8B97-FFC3AA38AFDA}"/>
                    </a:ext>
                  </a:extLst>
                </p:cNvPr>
                <p:cNvSpPr/>
                <p:nvPr/>
              </p:nvSpPr>
              <p:spPr>
                <a:xfrm>
                  <a:off x="4728579" y="2988187"/>
                  <a:ext cx="274320" cy="27432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4670080C-CDEF-4D9A-9FEC-4CF729FB4401}"/>
                    </a:ext>
                  </a:extLst>
                </p:cNvPr>
                <p:cNvSpPr/>
                <p:nvPr/>
              </p:nvSpPr>
              <p:spPr>
                <a:xfrm>
                  <a:off x="5011037" y="2987520"/>
                  <a:ext cx="274320" cy="27432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CD563044-A899-4AC0-94E4-7CB2D02ED9D8}"/>
                    </a:ext>
                  </a:extLst>
                </p:cNvPr>
                <p:cNvSpPr/>
                <p:nvPr/>
              </p:nvSpPr>
              <p:spPr>
                <a:xfrm>
                  <a:off x="5295840" y="2987240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7AFB86D0-CDBF-4CE2-8427-41DC06D3C4BF}"/>
                  </a:ext>
                </a:extLst>
              </p:cNvPr>
              <p:cNvGrpSpPr/>
              <p:nvPr/>
            </p:nvGrpSpPr>
            <p:grpSpPr>
              <a:xfrm>
                <a:off x="4189662" y="3365730"/>
                <a:ext cx="1386087" cy="275267"/>
                <a:chOff x="4184073" y="2987240"/>
                <a:chExt cx="1386087" cy="275267"/>
              </a:xfrm>
            </p:grpSpPr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2743E98A-D08F-418D-9DE6-5B14755899E8}"/>
                    </a:ext>
                  </a:extLst>
                </p:cNvPr>
                <p:cNvSpPr/>
                <p:nvPr/>
              </p:nvSpPr>
              <p:spPr>
                <a:xfrm>
                  <a:off x="4184073" y="2988187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D23BD6C6-C785-49AA-AEE4-2D35BC1634F1}"/>
                    </a:ext>
                  </a:extLst>
                </p:cNvPr>
                <p:cNvSpPr/>
                <p:nvPr/>
              </p:nvSpPr>
              <p:spPr>
                <a:xfrm>
                  <a:off x="4461899" y="2988187"/>
                  <a:ext cx="274320" cy="27432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556178A7-57BD-4A36-BE73-18D8CAAF11D4}"/>
                    </a:ext>
                  </a:extLst>
                </p:cNvPr>
                <p:cNvSpPr/>
                <p:nvPr/>
              </p:nvSpPr>
              <p:spPr>
                <a:xfrm>
                  <a:off x="4728579" y="2988187"/>
                  <a:ext cx="274320" cy="27432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C9E34C68-ABE2-43F4-8813-BC9B7957B2D6}"/>
                    </a:ext>
                  </a:extLst>
                </p:cNvPr>
                <p:cNvSpPr/>
                <p:nvPr/>
              </p:nvSpPr>
              <p:spPr>
                <a:xfrm>
                  <a:off x="5011037" y="2987520"/>
                  <a:ext cx="274320" cy="27432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DE3FE96C-41AB-442B-A97B-C08531547BDD}"/>
                    </a:ext>
                  </a:extLst>
                </p:cNvPr>
                <p:cNvSpPr/>
                <p:nvPr/>
              </p:nvSpPr>
              <p:spPr>
                <a:xfrm>
                  <a:off x="5295840" y="2987240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14A162E5-3F42-45B6-8CC8-8DE4DCE88A9C}"/>
                  </a:ext>
                </a:extLst>
              </p:cNvPr>
              <p:cNvGrpSpPr/>
              <p:nvPr/>
            </p:nvGrpSpPr>
            <p:grpSpPr>
              <a:xfrm>
                <a:off x="4189662" y="3657069"/>
                <a:ext cx="1386087" cy="275267"/>
                <a:chOff x="4184073" y="2987240"/>
                <a:chExt cx="1386087" cy="275267"/>
              </a:xfrm>
            </p:grpSpPr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A9838024-3BD7-48D2-819B-8495DCDD36C9}"/>
                    </a:ext>
                  </a:extLst>
                </p:cNvPr>
                <p:cNvSpPr/>
                <p:nvPr/>
              </p:nvSpPr>
              <p:spPr>
                <a:xfrm>
                  <a:off x="4184073" y="2988187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44CF67FE-B6F3-4F63-BB50-440C0FF24D2A}"/>
                    </a:ext>
                  </a:extLst>
                </p:cNvPr>
                <p:cNvSpPr/>
                <p:nvPr/>
              </p:nvSpPr>
              <p:spPr>
                <a:xfrm>
                  <a:off x="4461899" y="2988187"/>
                  <a:ext cx="274320" cy="27432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B43862C1-3251-4C66-8506-0C617FAFDB33}"/>
                    </a:ext>
                  </a:extLst>
                </p:cNvPr>
                <p:cNvSpPr/>
                <p:nvPr/>
              </p:nvSpPr>
              <p:spPr>
                <a:xfrm>
                  <a:off x="4728579" y="2988187"/>
                  <a:ext cx="274320" cy="27432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C51AF387-AD99-4B37-A2F9-65A9F106D476}"/>
                    </a:ext>
                  </a:extLst>
                </p:cNvPr>
                <p:cNvSpPr/>
                <p:nvPr/>
              </p:nvSpPr>
              <p:spPr>
                <a:xfrm>
                  <a:off x="5011037" y="2987520"/>
                  <a:ext cx="274320" cy="27432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D7C80500-2E2E-4FC7-B92F-D06A9D9ED05F}"/>
                    </a:ext>
                  </a:extLst>
                </p:cNvPr>
                <p:cNvSpPr/>
                <p:nvPr/>
              </p:nvSpPr>
              <p:spPr>
                <a:xfrm>
                  <a:off x="5295840" y="2987240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33B63A36-EDAA-4BC3-97F4-12EDE5F6CC7B}"/>
                  </a:ext>
                </a:extLst>
              </p:cNvPr>
              <p:cNvGrpSpPr/>
              <p:nvPr/>
            </p:nvGrpSpPr>
            <p:grpSpPr>
              <a:xfrm>
                <a:off x="4189662" y="3948408"/>
                <a:ext cx="1386087" cy="275267"/>
                <a:chOff x="4184073" y="2987240"/>
                <a:chExt cx="1386087" cy="275267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05E683AA-5535-4AE0-A6C0-F812B6785B61}"/>
                    </a:ext>
                  </a:extLst>
                </p:cNvPr>
                <p:cNvSpPr/>
                <p:nvPr/>
              </p:nvSpPr>
              <p:spPr>
                <a:xfrm>
                  <a:off x="4184073" y="2988187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AFCD62DB-E09F-491A-9B80-DB495A712EAD}"/>
                    </a:ext>
                  </a:extLst>
                </p:cNvPr>
                <p:cNvSpPr/>
                <p:nvPr/>
              </p:nvSpPr>
              <p:spPr>
                <a:xfrm>
                  <a:off x="4461899" y="2988187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70481B26-54D3-41B6-B69C-BC869BD64E78}"/>
                    </a:ext>
                  </a:extLst>
                </p:cNvPr>
                <p:cNvSpPr/>
                <p:nvPr/>
              </p:nvSpPr>
              <p:spPr>
                <a:xfrm>
                  <a:off x="4728579" y="2988187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C4AB6F6C-CB5B-4886-B0C7-2200608B5A11}"/>
                    </a:ext>
                  </a:extLst>
                </p:cNvPr>
                <p:cNvSpPr/>
                <p:nvPr/>
              </p:nvSpPr>
              <p:spPr>
                <a:xfrm>
                  <a:off x="5011037" y="2987520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84291F0F-E6C1-4932-9D26-E19D32335647}"/>
                    </a:ext>
                  </a:extLst>
                </p:cNvPr>
                <p:cNvSpPr/>
                <p:nvPr/>
              </p:nvSpPr>
              <p:spPr>
                <a:xfrm>
                  <a:off x="5295840" y="2987240"/>
                  <a:ext cx="274320" cy="27432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3E7FD499-857F-4982-BA31-3D2264070C32}"/>
              </a:ext>
            </a:extLst>
          </p:cNvPr>
          <p:cNvSpPr txBox="1"/>
          <p:nvPr/>
        </p:nvSpPr>
        <p:spPr>
          <a:xfrm>
            <a:off x="300935" y="5661292"/>
            <a:ext cx="27247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(4) Make graphs.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BD33DCA6-62C1-431E-90D7-EBAE46712BC9}"/>
              </a:ext>
            </a:extLst>
          </p:cNvPr>
          <p:cNvSpPr txBox="1"/>
          <p:nvPr/>
        </p:nvSpPr>
        <p:spPr>
          <a:xfrm>
            <a:off x="316317" y="4944599"/>
            <a:ext cx="30789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(3) Fill in the tables.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86BD1C68-F19E-4A7C-AADC-50F5FED58153}"/>
              </a:ext>
            </a:extLst>
          </p:cNvPr>
          <p:cNvSpPr txBox="1"/>
          <p:nvPr/>
        </p:nvSpPr>
        <p:spPr>
          <a:xfrm>
            <a:off x="351653" y="4370075"/>
            <a:ext cx="5897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For the Border AND the Water patterns: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8BBA59F-216C-4DD7-99D1-EFDA62697362}"/>
              </a:ext>
            </a:extLst>
          </p:cNvPr>
          <p:cNvSpPr txBox="1"/>
          <p:nvPr/>
        </p:nvSpPr>
        <p:spPr>
          <a:xfrm>
            <a:off x="320933" y="2898865"/>
            <a:ext cx="6325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5938" indent="-515938"/>
            <a:r>
              <a:rPr lang="en-US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(1) Describe in words the way the water and the border patterns are changing.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E53984C-E991-46FF-BB0D-BCAF74DA7211}"/>
              </a:ext>
            </a:extLst>
          </p:cNvPr>
          <p:cNvSpPr txBox="1"/>
          <p:nvPr/>
        </p:nvSpPr>
        <p:spPr>
          <a:xfrm>
            <a:off x="316317" y="3801926"/>
            <a:ext cx="5897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(2) Copy Pools 1 – 3. Then draw Pool 4.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685A23-BC76-B53B-9542-8D51904221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81845" y="3941862"/>
            <a:ext cx="2354094" cy="188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6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1" grpId="0"/>
      <p:bldP spid="122" grpId="0"/>
      <p:bldP spid="112" grpId="0"/>
      <p:bldP spid="119" grpId="0"/>
    </p:bldLst>
  </p:timing>
</p:sld>
</file>

<file path=ppt/theme/theme1.xml><?xml version="1.0" encoding="utf-8"?>
<a:theme xmlns:a="http://schemas.openxmlformats.org/drawingml/2006/main" name="MathLink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 Template" id="{3D203DAC-2682-6E4C-ABC0-360887DE3F9B}" vid="{D198DB34-55EC-374E-8D0C-97240D7B9A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6-3.1a Paint Mixtures</Template>
  <TotalTime>1539</TotalTime>
  <Words>123</Words>
  <Application>Microsoft Macintosh PowerPoint</Application>
  <PresentationFormat>On-screen Show (4:3)</PresentationFormat>
  <Paragraphs>20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Verdana</vt:lpstr>
      <vt:lpstr>MathLinks Template</vt:lpstr>
      <vt:lpstr>THE POOL PROBLEM</vt:lpstr>
      <vt:lpstr>NEXT STEPS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S8-4.1a The Pool Problem</dc:title>
  <dc:subject/>
  <dc:creator>Center for Mathematics and Teaching</dc:creator>
  <cp:keywords/>
  <dc:description/>
  <cp:lastModifiedBy>Cary Matthews</cp:lastModifiedBy>
  <cp:revision>128</cp:revision>
  <dcterms:created xsi:type="dcterms:W3CDTF">2019-04-07T15:54:17Z</dcterms:created>
  <dcterms:modified xsi:type="dcterms:W3CDTF">2023-07-05T18:40:57Z</dcterms:modified>
  <cp:category/>
</cp:coreProperties>
</file>