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27" r:id="rId2"/>
    <p:sldId id="328" r:id="rId3"/>
    <p:sldId id="32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3"/>
  </p:normalViewPr>
  <p:slideViewPr>
    <p:cSldViewPr snapToGrid="0" snapToObjects="1">
      <p:cViewPr varScale="1">
        <p:scale>
          <a:sx n="60" d="100"/>
          <a:sy n="60" d="100"/>
        </p:scale>
        <p:origin x="12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Groups of 3 work well – consider3 or 6 questions</a:t>
            </a:r>
          </a:p>
          <a:p>
            <a:r>
              <a:rPr lang="en-US" dirty="0"/>
              <a:t>Balance ability groups so there are</a:t>
            </a:r>
            <a:r>
              <a:rPr lang="en-US" baseline="0" dirty="0"/>
              <a:t> kids can help each other</a:t>
            </a:r>
          </a:p>
          <a:p>
            <a:r>
              <a:rPr lang="en-US" baseline="0" dirty="0"/>
              <a:t>Keep groups moving – if a group is stuck, walk around and help</a:t>
            </a:r>
          </a:p>
          <a:p>
            <a:r>
              <a:rPr lang="en-US" baseline="0" dirty="0"/>
              <a:t>No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1161C-AFCC-4141-93A9-6068CEC8D79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E961CE-E248-9347-B884-606B33DCE7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498" y="1511649"/>
            <a:ext cx="6910804" cy="3657600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en-US" dirty="0"/>
              <a:t>Prepare ahead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Colored marker – 1 per group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Reproducible – 1 per group or per person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Poster paper, butcher paper, 11X17 paper, or board space – 1 per group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9100" y="495300"/>
            <a:ext cx="8229600" cy="692055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sz="2400" dirty="0"/>
              <a:t>POSTER PROBLEM PREP</a:t>
            </a:r>
          </a:p>
        </p:txBody>
      </p:sp>
    </p:spTree>
    <p:extLst>
      <p:ext uri="{BB962C8B-B14F-4D97-AF65-F5344CB8AC3E}">
        <p14:creationId xmlns:p14="http://schemas.microsoft.com/office/powerpoint/2010/main" val="43610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5" descr="C:\Users\user\Desktop\Intervention Talk\poster problem\children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559"/>
          <a:stretch/>
        </p:blipFill>
        <p:spPr bwMode="auto">
          <a:xfrm>
            <a:off x="6928012" y="5080650"/>
            <a:ext cx="1345581" cy="788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287" y="258514"/>
            <a:ext cx="8229600" cy="710477"/>
          </a:xfrm>
        </p:spPr>
        <p:txBody>
          <a:bodyPr>
            <a:normAutofit/>
          </a:bodyPr>
          <a:lstStyle/>
          <a:p>
            <a:r>
              <a:rPr lang="en-US" dirty="0"/>
              <a:t>POSTER PROBLEM INTRODUCTION</a:t>
            </a:r>
          </a:p>
        </p:txBody>
      </p:sp>
      <p:pic>
        <p:nvPicPr>
          <p:cNvPr id="37" name="Picture 2" descr="C:\Users\user\Desktop\Intervention Talk\poster problem\4 kids agai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348" y="5092600"/>
            <a:ext cx="1388619" cy="751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7" descr="C:\Users\user\Desktop\Intervention Talk\poster problem\marker-clipart-color-pen-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93" b="86731"/>
          <a:stretch/>
        </p:blipFill>
        <p:spPr bwMode="auto">
          <a:xfrm>
            <a:off x="3565092" y="5751729"/>
            <a:ext cx="546640" cy="18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2929746" y="4972455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owie's_Funhouse" panose="00000400000000000000" pitchFamily="2" charset="0"/>
              </a:rPr>
              <a:t>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15085" y="5056502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owie's_Funhouse" panose="00000400000000000000" pitchFamily="2" charset="0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83149" y="4937787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owie's_Funhouse" panose="00000400000000000000" pitchFamily="2" charset="0"/>
              </a:rPr>
              <a:t>C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48251" y="4985062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Howie's_Funhouse" panose="00000400000000000000" pitchFamily="2" charset="0"/>
              </a:rPr>
              <a:t>D</a:t>
            </a:r>
          </a:p>
        </p:txBody>
      </p:sp>
      <p:pic>
        <p:nvPicPr>
          <p:cNvPr id="44" name="Picture 4" descr="C:\Users\user\Desktop\Intervention Talk\poster problem\4 other kid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358" y="5095007"/>
            <a:ext cx="1022295" cy="62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7" descr="C:\Users\user\Desktop\Intervention Talk\poster problem\marker-clipart-color-pen-3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55" t="45259" b="40976"/>
          <a:stretch/>
        </p:blipFill>
        <p:spPr bwMode="auto">
          <a:xfrm>
            <a:off x="1399200" y="5762701"/>
            <a:ext cx="506609" cy="17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1054924" y="4968209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latin typeface="Howie's_Funhouse" panose="00000400000000000000" pitchFamily="2" charset="0"/>
              </a:rPr>
              <a:t>A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55570" y="4822229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latin typeface="Howie's_Funhouse" panose="00000400000000000000" pitchFamily="2" charset="0"/>
              </a:rPr>
              <a:t>B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43290" y="4961428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latin typeface="Howie's_Funhouse" panose="00000400000000000000" pitchFamily="2" charset="0"/>
              </a:rPr>
              <a:t>C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966718" y="5020260"/>
            <a:ext cx="310524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latin typeface="Howie's_Funhouse" panose="00000400000000000000" pitchFamily="2" charset="0"/>
              </a:rPr>
              <a:t>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4811" y="4775994"/>
            <a:ext cx="310524" cy="284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33CC"/>
                </a:solidFill>
                <a:latin typeface="Howie's_Funhouse" panose="00000400000000000000" pitchFamily="2" charset="0"/>
              </a:rPr>
              <a:t>A</a:t>
            </a:r>
          </a:p>
        </p:txBody>
      </p:sp>
      <p:pic>
        <p:nvPicPr>
          <p:cNvPr id="61" name="Picture 3" descr="C:\Users\user\Desktop\Intervention Talk\poster problem\4 kids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568" y="5044262"/>
            <a:ext cx="1117108" cy="74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7" descr="C:\Users\user\Desktop\Intervention Talk\poster problem\marker-clipart-color-pen-3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07" t="80174" b="8334"/>
          <a:stretch/>
        </p:blipFill>
        <p:spPr bwMode="auto">
          <a:xfrm>
            <a:off x="5619128" y="5786321"/>
            <a:ext cx="516118" cy="14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5469598" y="4897612"/>
            <a:ext cx="310524" cy="284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33CC"/>
                </a:solidFill>
                <a:latin typeface="Howie's_Funhouse" panose="00000400000000000000" pitchFamily="2" charset="0"/>
              </a:rPr>
              <a:t>B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799103" y="4855787"/>
            <a:ext cx="310524" cy="284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33CC"/>
                </a:solidFill>
                <a:latin typeface="Howie's_Funhouse" panose="00000400000000000000" pitchFamily="2" charset="0"/>
              </a:rPr>
              <a:t>C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96035" y="4938105"/>
            <a:ext cx="310524" cy="284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33CC"/>
                </a:solidFill>
                <a:latin typeface="Howie's_Funhouse" panose="00000400000000000000" pitchFamily="2" charset="0"/>
              </a:rPr>
              <a:t>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67411" y="1620622"/>
            <a:ext cx="1264920" cy="1573268"/>
            <a:chOff x="-2590800" y="706558"/>
            <a:chExt cx="1264920" cy="1573268"/>
          </a:xfrm>
        </p:grpSpPr>
        <p:sp>
          <p:nvSpPr>
            <p:cNvPr id="2" name="Rectangle 1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364412" y="1620622"/>
            <a:ext cx="1264920" cy="1573268"/>
            <a:chOff x="-2590800" y="706558"/>
            <a:chExt cx="1264920" cy="1573268"/>
          </a:xfrm>
        </p:grpSpPr>
        <p:sp>
          <p:nvSpPr>
            <p:cNvPr id="97" name="Rectangle 96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4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115468" y="1620622"/>
            <a:ext cx="1264920" cy="1573268"/>
            <a:chOff x="-2590800" y="706558"/>
            <a:chExt cx="1264920" cy="1573268"/>
          </a:xfrm>
        </p:grpSpPr>
        <p:sp>
          <p:nvSpPr>
            <p:cNvPr id="100" name="Rectangle 99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986668" y="1620622"/>
            <a:ext cx="1264920" cy="1573268"/>
            <a:chOff x="-2590800" y="706558"/>
            <a:chExt cx="1264920" cy="1573268"/>
          </a:xfrm>
        </p:grpSpPr>
        <p:sp>
          <p:nvSpPr>
            <p:cNvPr id="103" name="Rectangle 102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</a:p>
          </p:txBody>
        </p:sp>
      </p:grpSp>
      <p:pic>
        <p:nvPicPr>
          <p:cNvPr id="122" name="Picture 7" descr="C:\Users\user\Desktop\Intervention Talk\poster problem\marker-clipart-color-pen-3.jp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38" t="35061" b="52880"/>
          <a:stretch/>
        </p:blipFill>
        <p:spPr bwMode="auto">
          <a:xfrm>
            <a:off x="7397665" y="5868670"/>
            <a:ext cx="524621" cy="16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" name="TextBox 122"/>
          <p:cNvSpPr txBox="1"/>
          <p:nvPr/>
        </p:nvSpPr>
        <p:spPr>
          <a:xfrm>
            <a:off x="6985169" y="4895940"/>
            <a:ext cx="289370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owie's_Funhouse" panose="00000400000000000000" pitchFamily="2" charset="0"/>
              </a:rPr>
              <a:t>A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485914" y="4942418"/>
            <a:ext cx="289370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owie's_Funhouse" panose="00000400000000000000" pitchFamily="2" charset="0"/>
              </a:rPr>
              <a:t>B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7851980" y="4817352"/>
            <a:ext cx="289370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owie's_Funhouse" panose="00000400000000000000" pitchFamily="2" charset="0"/>
              </a:rPr>
              <a:t>C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144043" y="4830069"/>
            <a:ext cx="289370" cy="28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owie's_Funhouse" panose="00000400000000000000" pitchFamily="2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66400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6" grpId="0"/>
      <p:bldP spid="47" grpId="0"/>
      <p:bldP spid="48" grpId="0"/>
      <p:bldP spid="49" grpId="0"/>
      <p:bldP spid="59" grpId="0"/>
      <p:bldP spid="63" grpId="0"/>
      <p:bldP spid="64" grpId="0"/>
      <p:bldP spid="65" grpId="0"/>
      <p:bldP spid="123" grpId="0"/>
      <p:bldP spid="124" grpId="0"/>
      <p:bldP spid="125" grpId="0"/>
      <p:bldP spid="1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51726" y="3289288"/>
            <a:ext cx="7557719" cy="1213344"/>
            <a:chOff x="1051726" y="3289288"/>
            <a:chExt cx="7557719" cy="1213344"/>
          </a:xfrm>
        </p:grpSpPr>
        <p:grpSp>
          <p:nvGrpSpPr>
            <p:cNvPr id="66" name="Group 65"/>
            <p:cNvGrpSpPr/>
            <p:nvPr/>
          </p:nvGrpSpPr>
          <p:grpSpPr>
            <a:xfrm>
              <a:off x="1051726" y="3289288"/>
              <a:ext cx="1178056" cy="1113683"/>
              <a:chOff x="3067619" y="4928611"/>
              <a:chExt cx="1580581" cy="1494213"/>
            </a:xfrm>
          </p:grpSpPr>
          <p:pic>
            <p:nvPicPr>
              <p:cNvPr id="67" name="Picture 4" descr="C:\Users\user\Desktop\Intervention Talk\poster problem\4 other kids.jp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4200" y="5294593"/>
                <a:ext cx="1371599" cy="8334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8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3470144" y="6190429"/>
                <a:ext cx="679710" cy="23239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9" name="TextBox 68"/>
              <p:cNvSpPr txBox="1"/>
              <p:nvPr/>
            </p:nvSpPr>
            <p:spPr>
              <a:xfrm>
                <a:off x="306761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3545774" y="492861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3797636" y="5115372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4231574" y="5194307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2987087" y="3289288"/>
              <a:ext cx="1412959" cy="998125"/>
              <a:chOff x="1034143" y="5061043"/>
              <a:chExt cx="1895747" cy="1339170"/>
            </a:xfrm>
          </p:grpSpPr>
          <p:pic>
            <p:nvPicPr>
              <p:cNvPr id="74" name="Picture 2" descr="C:\Users\user\Desktop\Intervention Talk\poster problem\4 kids again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5268754"/>
                <a:ext cx="1863090" cy="10079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5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1827192" y="6153097"/>
                <a:ext cx="733419" cy="2471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6" name="TextBox 75"/>
              <p:cNvSpPr txBox="1"/>
              <p:nvPr/>
            </p:nvSpPr>
            <p:spPr>
              <a:xfrm>
                <a:off x="1034143" y="5107556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625930" y="522032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985588" y="5061043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47543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5055032" y="3289288"/>
              <a:ext cx="1179603" cy="1175158"/>
              <a:chOff x="5068784" y="4892171"/>
              <a:chExt cx="1582656" cy="1576690"/>
            </a:xfrm>
          </p:grpSpPr>
          <p:sp>
            <p:nvSpPr>
              <p:cNvPr id="81" name="TextBox 80"/>
              <p:cNvSpPr txBox="1"/>
              <p:nvPr/>
            </p:nvSpPr>
            <p:spPr>
              <a:xfrm>
                <a:off x="5068784" y="4892171"/>
                <a:ext cx="416625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grpSp>
            <p:nvGrpSpPr>
              <p:cNvPr id="82" name="Group 81"/>
              <p:cNvGrpSpPr/>
              <p:nvPr/>
            </p:nvGrpSpPr>
            <p:grpSpPr>
              <a:xfrm>
                <a:off x="5152632" y="5019675"/>
                <a:ext cx="1498808" cy="1449186"/>
                <a:chOff x="6858000" y="5004926"/>
                <a:chExt cx="1498808" cy="1449186"/>
              </a:xfrm>
            </p:grpSpPr>
            <p:pic>
              <p:nvPicPr>
                <p:cNvPr id="83" name="Picture 3" descr="C:\Users\user\Desktop\Intervention Talk\poster problem\4 kids.jpg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58000" y="5257800"/>
                  <a:ext cx="1498808" cy="99377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4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7707" t="80174" b="8334"/>
                <a:stretch/>
              </p:blipFill>
              <p:spPr bwMode="auto">
                <a:xfrm>
                  <a:off x="7391400" y="6253408"/>
                  <a:ext cx="692468" cy="2007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5" name="TextBox 84"/>
                <p:cNvSpPr txBox="1"/>
                <p:nvPr/>
              </p:nvSpPr>
              <p:spPr>
                <a:xfrm>
                  <a:off x="7190778" y="5061042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7632871" y="5004926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7897091" y="5115371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  <p:grpSp>
          <p:nvGrpSpPr>
            <p:cNvPr id="88" name="Group 87"/>
            <p:cNvGrpSpPr/>
            <p:nvPr/>
          </p:nvGrpSpPr>
          <p:grpSpPr>
            <a:xfrm>
              <a:off x="7263864" y="3289288"/>
              <a:ext cx="1345581" cy="1213344"/>
              <a:chOff x="7282875" y="3531000"/>
              <a:chExt cx="1937325" cy="1627927"/>
            </a:xfrm>
          </p:grpSpPr>
          <p:pic>
            <p:nvPicPr>
              <p:cNvPr id="89" name="Picture 5" descr="C:\Users\user\Desktop\Intervention Talk\poster problem\children.jpg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559"/>
              <a:stretch/>
            </p:blipFill>
            <p:spPr bwMode="auto">
              <a:xfrm>
                <a:off x="7282875" y="3962400"/>
                <a:ext cx="1937325" cy="1057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90" name="Group 89"/>
              <p:cNvGrpSpPr/>
              <p:nvPr/>
            </p:nvGrpSpPr>
            <p:grpSpPr>
              <a:xfrm>
                <a:off x="7461297" y="3531000"/>
                <a:ext cx="1614559" cy="1627927"/>
                <a:chOff x="4851581" y="4800600"/>
                <a:chExt cx="1614559" cy="1627927"/>
              </a:xfrm>
            </p:grpSpPr>
            <p:pic>
              <p:nvPicPr>
                <p:cNvPr id="91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6738" t="35061" b="52880"/>
                <a:stretch/>
              </p:blipFill>
              <p:spPr bwMode="auto">
                <a:xfrm>
                  <a:off x="5410200" y="6203959"/>
                  <a:ext cx="755332" cy="22456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" name="TextBox 91"/>
                <p:cNvSpPr txBox="1"/>
                <p:nvPr/>
              </p:nvSpPr>
              <p:spPr>
                <a:xfrm>
                  <a:off x="4969329" y="4977418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A</a:t>
                  </a:r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5478118" y="4995453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6049514" y="5003269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4851581" y="4800600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</p:grpSp>
      <p:grpSp>
        <p:nvGrpSpPr>
          <p:cNvPr id="7" name="Group 6"/>
          <p:cNvGrpSpPr/>
          <p:nvPr/>
        </p:nvGrpSpPr>
        <p:grpSpPr>
          <a:xfrm>
            <a:off x="882930" y="3391372"/>
            <a:ext cx="7562948" cy="1213344"/>
            <a:chOff x="993391" y="2207732"/>
            <a:chExt cx="7562948" cy="1213344"/>
          </a:xfrm>
        </p:grpSpPr>
        <p:grpSp>
          <p:nvGrpSpPr>
            <p:cNvPr id="165" name="Group 164"/>
            <p:cNvGrpSpPr/>
            <p:nvPr/>
          </p:nvGrpSpPr>
          <p:grpSpPr>
            <a:xfrm>
              <a:off x="4906007" y="2207732"/>
              <a:ext cx="1345581" cy="1213344"/>
              <a:chOff x="7282875" y="3531000"/>
              <a:chExt cx="1937325" cy="1627927"/>
            </a:xfrm>
          </p:grpSpPr>
          <p:pic>
            <p:nvPicPr>
              <p:cNvPr id="166" name="Picture 5" descr="C:\Users\user\Desktop\Intervention Talk\poster problem\children.jpg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559"/>
              <a:stretch/>
            </p:blipFill>
            <p:spPr bwMode="auto">
              <a:xfrm>
                <a:off x="7282875" y="3962400"/>
                <a:ext cx="1937325" cy="1057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67" name="Group 166"/>
              <p:cNvGrpSpPr/>
              <p:nvPr/>
            </p:nvGrpSpPr>
            <p:grpSpPr>
              <a:xfrm>
                <a:off x="7461297" y="3531000"/>
                <a:ext cx="1614559" cy="1627927"/>
                <a:chOff x="4851581" y="4800600"/>
                <a:chExt cx="1614559" cy="1627927"/>
              </a:xfrm>
            </p:grpSpPr>
            <p:pic>
              <p:nvPicPr>
                <p:cNvPr id="168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6738" t="35061" b="52880"/>
                <a:stretch/>
              </p:blipFill>
              <p:spPr bwMode="auto">
                <a:xfrm>
                  <a:off x="5410200" y="6203959"/>
                  <a:ext cx="755332" cy="22456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69" name="TextBox 168"/>
                <p:cNvSpPr txBox="1"/>
                <p:nvPr/>
              </p:nvSpPr>
              <p:spPr>
                <a:xfrm>
                  <a:off x="4969329" y="4977418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A</a:t>
                  </a:r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>
                  <a:off x="5478118" y="4995453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171" name="TextBox 170"/>
                <p:cNvSpPr txBox="1"/>
                <p:nvPr/>
              </p:nvSpPr>
              <p:spPr>
                <a:xfrm>
                  <a:off x="6049514" y="5003269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>
                  <a:off x="4851581" y="4800600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  <p:grpSp>
          <p:nvGrpSpPr>
            <p:cNvPr id="173" name="Group 172"/>
            <p:cNvGrpSpPr/>
            <p:nvPr/>
          </p:nvGrpSpPr>
          <p:grpSpPr>
            <a:xfrm>
              <a:off x="993391" y="2207732"/>
              <a:ext cx="1412959" cy="998125"/>
              <a:chOff x="1034143" y="5061043"/>
              <a:chExt cx="1895747" cy="1339170"/>
            </a:xfrm>
          </p:grpSpPr>
          <p:pic>
            <p:nvPicPr>
              <p:cNvPr id="174" name="Picture 2" descr="C:\Users\user\Desktop\Intervention Talk\poster problem\4 kids again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5268752"/>
                <a:ext cx="1863090" cy="10079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5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1827192" y="6153097"/>
                <a:ext cx="733419" cy="2471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6" name="TextBox 175"/>
              <p:cNvSpPr txBox="1"/>
              <p:nvPr/>
            </p:nvSpPr>
            <p:spPr>
              <a:xfrm>
                <a:off x="1034143" y="5107556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1625930" y="522032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1985588" y="5061043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79" name="TextBox 178"/>
              <p:cNvSpPr txBox="1"/>
              <p:nvPr/>
            </p:nvSpPr>
            <p:spPr>
              <a:xfrm>
                <a:off x="247543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180" name="Group 179"/>
            <p:cNvGrpSpPr/>
            <p:nvPr/>
          </p:nvGrpSpPr>
          <p:grpSpPr>
            <a:xfrm>
              <a:off x="7378283" y="2207732"/>
              <a:ext cx="1178056" cy="1113683"/>
              <a:chOff x="3067619" y="4928611"/>
              <a:chExt cx="1580581" cy="1494213"/>
            </a:xfrm>
          </p:grpSpPr>
          <p:pic>
            <p:nvPicPr>
              <p:cNvPr id="181" name="Picture 4" descr="C:\Users\user\Desktop\Intervention Talk\poster problem\4 other kids.jp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4200" y="5294593"/>
                <a:ext cx="1371599" cy="8334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2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3470144" y="6190429"/>
                <a:ext cx="679710" cy="23239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3" name="TextBox 182"/>
              <p:cNvSpPr txBox="1"/>
              <p:nvPr/>
            </p:nvSpPr>
            <p:spPr>
              <a:xfrm>
                <a:off x="306761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84" name="TextBox 183"/>
              <p:cNvSpPr txBox="1"/>
              <p:nvPr/>
            </p:nvSpPr>
            <p:spPr>
              <a:xfrm>
                <a:off x="3545774" y="492861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3797636" y="5115372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86" name="TextBox 185"/>
              <p:cNvSpPr txBox="1"/>
              <p:nvPr/>
            </p:nvSpPr>
            <p:spPr>
              <a:xfrm>
                <a:off x="4231574" y="5194307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187" name="Group 186"/>
            <p:cNvGrpSpPr/>
            <p:nvPr/>
          </p:nvGrpSpPr>
          <p:grpSpPr>
            <a:xfrm>
              <a:off x="3171321" y="2207732"/>
              <a:ext cx="1179603" cy="1159918"/>
              <a:chOff x="5068784" y="4912618"/>
              <a:chExt cx="1582656" cy="1556243"/>
            </a:xfrm>
          </p:grpSpPr>
          <p:sp>
            <p:nvSpPr>
              <p:cNvPr id="188" name="TextBox 187"/>
              <p:cNvSpPr txBox="1"/>
              <p:nvPr/>
            </p:nvSpPr>
            <p:spPr>
              <a:xfrm>
                <a:off x="5068784" y="4912618"/>
                <a:ext cx="416625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grpSp>
            <p:nvGrpSpPr>
              <p:cNvPr id="189" name="Group 188"/>
              <p:cNvGrpSpPr/>
              <p:nvPr/>
            </p:nvGrpSpPr>
            <p:grpSpPr>
              <a:xfrm>
                <a:off x="5152632" y="5019675"/>
                <a:ext cx="1498808" cy="1449186"/>
                <a:chOff x="6858000" y="5004926"/>
                <a:chExt cx="1498808" cy="1449186"/>
              </a:xfrm>
            </p:grpSpPr>
            <p:pic>
              <p:nvPicPr>
                <p:cNvPr id="190" name="Picture 3" descr="C:\Users\user\Desktop\Intervention Talk\poster problem\4 kids.jpg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58000" y="5257800"/>
                  <a:ext cx="1498808" cy="99377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91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7707" t="80174" b="8334"/>
                <a:stretch/>
              </p:blipFill>
              <p:spPr bwMode="auto">
                <a:xfrm>
                  <a:off x="7391400" y="6253408"/>
                  <a:ext cx="692468" cy="2007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92" name="TextBox 191"/>
                <p:cNvSpPr txBox="1"/>
                <p:nvPr/>
              </p:nvSpPr>
              <p:spPr>
                <a:xfrm>
                  <a:off x="7190778" y="5061042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193" name="TextBox 192"/>
                <p:cNvSpPr txBox="1"/>
                <p:nvPr/>
              </p:nvSpPr>
              <p:spPr>
                <a:xfrm>
                  <a:off x="7632871" y="5004926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194" name="TextBox 193"/>
                <p:cNvSpPr txBox="1"/>
                <p:nvPr/>
              </p:nvSpPr>
              <p:spPr>
                <a:xfrm>
                  <a:off x="7897091" y="5115371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</p:grpSp>
      <p:grpSp>
        <p:nvGrpSpPr>
          <p:cNvPr id="5" name="Group 4"/>
          <p:cNvGrpSpPr/>
          <p:nvPr/>
        </p:nvGrpSpPr>
        <p:grpSpPr>
          <a:xfrm>
            <a:off x="893889" y="3336563"/>
            <a:ext cx="7502092" cy="1213344"/>
            <a:chOff x="994622" y="2101198"/>
            <a:chExt cx="7502092" cy="1213344"/>
          </a:xfrm>
        </p:grpSpPr>
        <p:grpSp>
          <p:nvGrpSpPr>
            <p:cNvPr id="50" name="Group 49"/>
            <p:cNvGrpSpPr/>
            <p:nvPr/>
          </p:nvGrpSpPr>
          <p:grpSpPr>
            <a:xfrm>
              <a:off x="994622" y="2101198"/>
              <a:ext cx="1345581" cy="1213344"/>
              <a:chOff x="7282875" y="3531000"/>
              <a:chExt cx="1937325" cy="1627927"/>
            </a:xfrm>
          </p:grpSpPr>
          <p:pic>
            <p:nvPicPr>
              <p:cNvPr id="51" name="Picture 5" descr="C:\Users\user\Desktop\Intervention Talk\poster problem\children.jpg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559"/>
              <a:stretch/>
            </p:blipFill>
            <p:spPr bwMode="auto">
              <a:xfrm>
                <a:off x="7282875" y="3962400"/>
                <a:ext cx="1937325" cy="1057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52" name="Group 51"/>
              <p:cNvGrpSpPr/>
              <p:nvPr/>
            </p:nvGrpSpPr>
            <p:grpSpPr>
              <a:xfrm>
                <a:off x="7461297" y="3531000"/>
                <a:ext cx="1614559" cy="1627927"/>
                <a:chOff x="4851581" y="4800600"/>
                <a:chExt cx="1614559" cy="1627927"/>
              </a:xfrm>
            </p:grpSpPr>
            <p:pic>
              <p:nvPicPr>
                <p:cNvPr id="53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6738" t="35061" b="52880"/>
                <a:stretch/>
              </p:blipFill>
              <p:spPr bwMode="auto">
                <a:xfrm>
                  <a:off x="5410200" y="6203959"/>
                  <a:ext cx="755332" cy="22456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4" name="TextBox 53"/>
                <p:cNvSpPr txBox="1"/>
                <p:nvPr/>
              </p:nvSpPr>
              <p:spPr>
                <a:xfrm>
                  <a:off x="4969329" y="4977418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A</a:t>
                  </a:r>
                </a:p>
              </p:txBody>
            </p:sp>
            <p:sp>
              <p:nvSpPr>
                <p:cNvPr id="55" name="TextBox 54"/>
                <p:cNvSpPr txBox="1"/>
                <p:nvPr/>
              </p:nvSpPr>
              <p:spPr>
                <a:xfrm>
                  <a:off x="5478118" y="4995453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56" name="TextBox 55"/>
                <p:cNvSpPr txBox="1"/>
                <p:nvPr/>
              </p:nvSpPr>
              <p:spPr>
                <a:xfrm>
                  <a:off x="6049514" y="5003269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4851581" y="4800600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  <p:grpSp>
          <p:nvGrpSpPr>
            <p:cNvPr id="105" name="Group 104"/>
            <p:cNvGrpSpPr/>
            <p:nvPr/>
          </p:nvGrpSpPr>
          <p:grpSpPr>
            <a:xfrm>
              <a:off x="4935271" y="2101198"/>
              <a:ext cx="1412959" cy="998125"/>
              <a:chOff x="1034143" y="5061043"/>
              <a:chExt cx="1895747" cy="1339170"/>
            </a:xfrm>
          </p:grpSpPr>
          <p:pic>
            <p:nvPicPr>
              <p:cNvPr id="106" name="Picture 2" descr="C:\Users\user\Desktop\Intervention Talk\poster problem\4 kids again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5268752"/>
                <a:ext cx="1863090" cy="10079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7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1827192" y="6153097"/>
                <a:ext cx="733419" cy="2471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8" name="TextBox 107"/>
              <p:cNvSpPr txBox="1"/>
              <p:nvPr/>
            </p:nvSpPr>
            <p:spPr>
              <a:xfrm>
                <a:off x="1034143" y="5107556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1625930" y="522032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1985588" y="5061043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247543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3220749" y="2101198"/>
              <a:ext cx="1178056" cy="1113683"/>
              <a:chOff x="3067619" y="4928611"/>
              <a:chExt cx="1580581" cy="1494213"/>
            </a:xfrm>
          </p:grpSpPr>
          <p:pic>
            <p:nvPicPr>
              <p:cNvPr id="113" name="Picture 4" descr="C:\Users\user\Desktop\Intervention Talk\poster problem\4 other kids.jp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4200" y="5294593"/>
                <a:ext cx="1371599" cy="8334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4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3470144" y="6190429"/>
                <a:ext cx="679710" cy="23239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5" name="TextBox 114"/>
              <p:cNvSpPr txBox="1"/>
              <p:nvPr/>
            </p:nvSpPr>
            <p:spPr>
              <a:xfrm>
                <a:off x="306761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3545774" y="492861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3797636" y="5115372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4231574" y="5194307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127" name="Group 126"/>
            <p:cNvGrpSpPr/>
            <p:nvPr/>
          </p:nvGrpSpPr>
          <p:grpSpPr>
            <a:xfrm>
              <a:off x="7317111" y="2101198"/>
              <a:ext cx="1179603" cy="1159918"/>
              <a:chOff x="5068784" y="4912618"/>
              <a:chExt cx="1582656" cy="1556243"/>
            </a:xfrm>
          </p:grpSpPr>
          <p:sp>
            <p:nvSpPr>
              <p:cNvPr id="128" name="TextBox 127"/>
              <p:cNvSpPr txBox="1"/>
              <p:nvPr/>
            </p:nvSpPr>
            <p:spPr>
              <a:xfrm>
                <a:off x="5068784" y="4912618"/>
                <a:ext cx="416625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grpSp>
            <p:nvGrpSpPr>
              <p:cNvPr id="129" name="Group 128"/>
              <p:cNvGrpSpPr/>
              <p:nvPr/>
            </p:nvGrpSpPr>
            <p:grpSpPr>
              <a:xfrm>
                <a:off x="5152632" y="5019675"/>
                <a:ext cx="1498808" cy="1449186"/>
                <a:chOff x="6858000" y="5004926"/>
                <a:chExt cx="1498808" cy="1449186"/>
              </a:xfrm>
            </p:grpSpPr>
            <p:pic>
              <p:nvPicPr>
                <p:cNvPr id="130" name="Picture 3" descr="C:\Users\user\Desktop\Intervention Talk\poster problem\4 kids.jpg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58000" y="5257800"/>
                  <a:ext cx="1498808" cy="99377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31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7707" t="80174" b="8334"/>
                <a:stretch/>
              </p:blipFill>
              <p:spPr bwMode="auto">
                <a:xfrm>
                  <a:off x="7391400" y="6253408"/>
                  <a:ext cx="692468" cy="2007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32" name="TextBox 131"/>
                <p:cNvSpPr txBox="1"/>
                <p:nvPr/>
              </p:nvSpPr>
              <p:spPr>
                <a:xfrm>
                  <a:off x="7190778" y="5061042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133" name="TextBox 132"/>
                <p:cNvSpPr txBox="1"/>
                <p:nvPr/>
              </p:nvSpPr>
              <p:spPr>
                <a:xfrm>
                  <a:off x="7632871" y="5004926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897091" y="5115371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</p:grpSp>
      <p:grpSp>
        <p:nvGrpSpPr>
          <p:cNvPr id="6" name="Group 5"/>
          <p:cNvGrpSpPr/>
          <p:nvPr/>
        </p:nvGrpSpPr>
        <p:grpSpPr>
          <a:xfrm>
            <a:off x="1000583" y="3266197"/>
            <a:ext cx="7628749" cy="1236435"/>
            <a:chOff x="1148622" y="2175605"/>
            <a:chExt cx="7628749" cy="1236435"/>
          </a:xfrm>
        </p:grpSpPr>
        <p:grpSp>
          <p:nvGrpSpPr>
            <p:cNvPr id="135" name="Group 134"/>
            <p:cNvGrpSpPr/>
            <p:nvPr/>
          </p:nvGrpSpPr>
          <p:grpSpPr>
            <a:xfrm>
              <a:off x="3075137" y="2190279"/>
              <a:ext cx="1345581" cy="1213344"/>
              <a:chOff x="7282875" y="3531000"/>
              <a:chExt cx="1937325" cy="1627927"/>
            </a:xfrm>
          </p:grpSpPr>
          <p:pic>
            <p:nvPicPr>
              <p:cNvPr id="136" name="Picture 5" descr="C:\Users\user\Desktop\Intervention Talk\poster problem\children.jpg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559"/>
              <a:stretch/>
            </p:blipFill>
            <p:spPr bwMode="auto">
              <a:xfrm>
                <a:off x="7282875" y="3962400"/>
                <a:ext cx="1937325" cy="1057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37" name="Group 136"/>
              <p:cNvGrpSpPr/>
              <p:nvPr/>
            </p:nvGrpSpPr>
            <p:grpSpPr>
              <a:xfrm>
                <a:off x="7461297" y="3531000"/>
                <a:ext cx="1614559" cy="1627927"/>
                <a:chOff x="4851581" y="4800600"/>
                <a:chExt cx="1614559" cy="1627927"/>
              </a:xfrm>
            </p:grpSpPr>
            <p:pic>
              <p:nvPicPr>
                <p:cNvPr id="138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6738" t="35061" b="52880"/>
                <a:stretch/>
              </p:blipFill>
              <p:spPr bwMode="auto">
                <a:xfrm>
                  <a:off x="5410200" y="6203959"/>
                  <a:ext cx="755332" cy="22456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39" name="TextBox 138"/>
                <p:cNvSpPr txBox="1"/>
                <p:nvPr/>
              </p:nvSpPr>
              <p:spPr>
                <a:xfrm>
                  <a:off x="4969329" y="4977418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A</a:t>
                  </a:r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5478118" y="4995453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141" name="TextBox 140"/>
                <p:cNvSpPr txBox="1"/>
                <p:nvPr/>
              </p:nvSpPr>
              <p:spPr>
                <a:xfrm>
                  <a:off x="6049514" y="5003269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142" name="TextBox 141"/>
                <p:cNvSpPr txBox="1"/>
                <p:nvPr/>
              </p:nvSpPr>
              <p:spPr>
                <a:xfrm>
                  <a:off x="4851581" y="4800600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B050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  <p:grpSp>
          <p:nvGrpSpPr>
            <p:cNvPr id="143" name="Group 142"/>
            <p:cNvGrpSpPr/>
            <p:nvPr/>
          </p:nvGrpSpPr>
          <p:grpSpPr>
            <a:xfrm>
              <a:off x="7364412" y="2273428"/>
              <a:ext cx="1412959" cy="998125"/>
              <a:chOff x="1034143" y="5061043"/>
              <a:chExt cx="1895747" cy="1339170"/>
            </a:xfrm>
          </p:grpSpPr>
          <p:pic>
            <p:nvPicPr>
              <p:cNvPr id="144" name="Picture 2" descr="C:\Users\user\Desktop\Intervention Talk\poster problem\4 kids again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800" y="5268752"/>
                <a:ext cx="1863090" cy="10079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5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993" b="86731"/>
              <a:stretch/>
            </p:blipFill>
            <p:spPr bwMode="auto">
              <a:xfrm>
                <a:off x="1827192" y="6153097"/>
                <a:ext cx="733419" cy="2471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6" name="TextBox 145"/>
              <p:cNvSpPr txBox="1"/>
              <p:nvPr/>
            </p:nvSpPr>
            <p:spPr>
              <a:xfrm>
                <a:off x="1034143" y="5107556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1625930" y="522032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1985588" y="5061043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247543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5019013" y="2175605"/>
              <a:ext cx="1178056" cy="1113683"/>
              <a:chOff x="3067619" y="4928611"/>
              <a:chExt cx="1580581" cy="1494213"/>
            </a:xfrm>
          </p:grpSpPr>
          <p:pic>
            <p:nvPicPr>
              <p:cNvPr id="151" name="Picture 4" descr="C:\Users\user\Desktop\Intervention Talk\poster problem\4 other kids.jp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4200" y="5294593"/>
                <a:ext cx="1371599" cy="8334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2" name="Picture 7" descr="C:\Users\user\Desktop\Intervention Talk\poster problem\marker-clipart-color-pen-3.jp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055" t="45259" b="40976"/>
              <a:stretch/>
            </p:blipFill>
            <p:spPr bwMode="auto">
              <a:xfrm>
                <a:off x="3470144" y="6190429"/>
                <a:ext cx="679710" cy="23239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3" name="TextBox 152"/>
              <p:cNvSpPr txBox="1"/>
              <p:nvPr/>
            </p:nvSpPr>
            <p:spPr>
              <a:xfrm>
                <a:off x="3067619" y="512447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3545774" y="4928611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B</a:t>
                </a:r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3797636" y="5115372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C</a:t>
                </a: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4231574" y="5194307"/>
                <a:ext cx="416626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B0F0"/>
                    </a:solidFill>
                    <a:latin typeface="Howie's_Funhouse" panose="00000400000000000000" pitchFamily="2" charset="0"/>
                  </a:rPr>
                  <a:t>D</a:t>
                </a:r>
              </a:p>
            </p:txBody>
          </p:sp>
        </p:grpSp>
        <p:grpSp>
          <p:nvGrpSpPr>
            <p:cNvPr id="157" name="Group 156"/>
            <p:cNvGrpSpPr/>
            <p:nvPr/>
          </p:nvGrpSpPr>
          <p:grpSpPr>
            <a:xfrm>
              <a:off x="1148622" y="2252122"/>
              <a:ext cx="1179603" cy="1159918"/>
              <a:chOff x="5068784" y="4912618"/>
              <a:chExt cx="1582656" cy="1556243"/>
            </a:xfrm>
          </p:grpSpPr>
          <p:sp>
            <p:nvSpPr>
              <p:cNvPr id="158" name="TextBox 157"/>
              <p:cNvSpPr txBox="1"/>
              <p:nvPr/>
            </p:nvSpPr>
            <p:spPr>
              <a:xfrm>
                <a:off x="5068784" y="4912618"/>
                <a:ext cx="416625" cy="38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33CC"/>
                    </a:solidFill>
                    <a:latin typeface="Howie's_Funhouse" panose="00000400000000000000" pitchFamily="2" charset="0"/>
                  </a:rPr>
                  <a:t>A</a:t>
                </a:r>
              </a:p>
            </p:txBody>
          </p:sp>
          <p:grpSp>
            <p:nvGrpSpPr>
              <p:cNvPr id="159" name="Group 158"/>
              <p:cNvGrpSpPr/>
              <p:nvPr/>
            </p:nvGrpSpPr>
            <p:grpSpPr>
              <a:xfrm>
                <a:off x="5152632" y="5019675"/>
                <a:ext cx="1498808" cy="1449186"/>
                <a:chOff x="6858000" y="5004926"/>
                <a:chExt cx="1498808" cy="1449186"/>
              </a:xfrm>
            </p:grpSpPr>
            <p:pic>
              <p:nvPicPr>
                <p:cNvPr id="160" name="Picture 3" descr="C:\Users\user\Desktop\Intervention Talk\poster problem\4 kids.jpg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58000" y="5257800"/>
                  <a:ext cx="1498808" cy="99377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61" name="Picture 7" descr="C:\Users\user\Desktop\Intervention Talk\poster problem\marker-clipart-color-pen-3.jpg"/>
                <p:cNvPicPr>
                  <a:picLocks noChangeAspect="1" noChangeArrowheads="1"/>
                </p:cNvPicPr>
                <p:nvPr/>
              </p:nvPicPr>
              <p:blipFill rotWithShape="1"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7707" t="80174" b="8334"/>
                <a:stretch/>
              </p:blipFill>
              <p:spPr bwMode="auto">
                <a:xfrm>
                  <a:off x="7391400" y="6253408"/>
                  <a:ext cx="692468" cy="2007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62" name="TextBox 161"/>
                <p:cNvSpPr txBox="1"/>
                <p:nvPr/>
              </p:nvSpPr>
              <p:spPr>
                <a:xfrm>
                  <a:off x="7190778" y="5061042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B</a:t>
                  </a:r>
                </a:p>
              </p:txBody>
            </p:sp>
            <p:sp>
              <p:nvSpPr>
                <p:cNvPr id="163" name="TextBox 162"/>
                <p:cNvSpPr txBox="1"/>
                <p:nvPr/>
              </p:nvSpPr>
              <p:spPr>
                <a:xfrm>
                  <a:off x="7632871" y="5004926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C</a:t>
                  </a:r>
                </a:p>
              </p:txBody>
            </p:sp>
            <p:sp>
              <p:nvSpPr>
                <p:cNvPr id="164" name="TextBox 163"/>
                <p:cNvSpPr txBox="1"/>
                <p:nvPr/>
              </p:nvSpPr>
              <p:spPr>
                <a:xfrm>
                  <a:off x="7897091" y="5115371"/>
                  <a:ext cx="416626" cy="3820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33CC"/>
                      </a:solidFill>
                      <a:latin typeface="Howie's_Funhouse" panose="00000400000000000000" pitchFamily="2" charset="0"/>
                    </a:rPr>
                    <a:t>D</a:t>
                  </a:r>
                </a:p>
              </p:txBody>
            </p:sp>
          </p:grpSp>
        </p:grp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9287" y="258514"/>
            <a:ext cx="8229600" cy="642238"/>
          </a:xfrm>
        </p:spPr>
        <p:txBody>
          <a:bodyPr>
            <a:normAutofit/>
          </a:bodyPr>
          <a:lstStyle/>
          <a:p>
            <a:r>
              <a:rPr lang="en-US" sz="2400" dirty="0"/>
              <a:t>POSTER PROBLEM ACTIVITY</a:t>
            </a:r>
          </a:p>
        </p:txBody>
      </p:sp>
      <p:sp>
        <p:nvSpPr>
          <p:cNvPr id="13" name="Freeform 12"/>
          <p:cNvSpPr/>
          <p:nvPr/>
        </p:nvSpPr>
        <p:spPr>
          <a:xfrm>
            <a:off x="3416245" y="2050584"/>
            <a:ext cx="781472" cy="149653"/>
          </a:xfrm>
          <a:custGeom>
            <a:avLst/>
            <a:gdLst>
              <a:gd name="connsiteX0" fmla="*/ 0 w 1371600"/>
              <a:gd name="connsiteY0" fmla="*/ 32714 h 180197"/>
              <a:gd name="connsiteX1" fmla="*/ 162232 w 1371600"/>
              <a:gd name="connsiteY1" fmla="*/ 17965 h 180197"/>
              <a:gd name="connsiteX2" fmla="*/ 191729 w 1371600"/>
              <a:gd name="connsiteY2" fmla="*/ 62210 h 180197"/>
              <a:gd name="connsiteX3" fmla="*/ 265471 w 1371600"/>
              <a:gd name="connsiteY3" fmla="*/ 180197 h 180197"/>
              <a:gd name="connsiteX4" fmla="*/ 324464 w 1371600"/>
              <a:gd name="connsiteY4" fmla="*/ 135952 h 180197"/>
              <a:gd name="connsiteX5" fmla="*/ 427703 w 1371600"/>
              <a:gd name="connsiteY5" fmla="*/ 91707 h 180197"/>
              <a:gd name="connsiteX6" fmla="*/ 471948 w 1371600"/>
              <a:gd name="connsiteY6" fmla="*/ 62210 h 180197"/>
              <a:gd name="connsiteX7" fmla="*/ 486697 w 1371600"/>
              <a:gd name="connsiteY7" fmla="*/ 106456 h 180197"/>
              <a:gd name="connsiteX8" fmla="*/ 589935 w 1371600"/>
              <a:gd name="connsiteY8" fmla="*/ 91707 h 180197"/>
              <a:gd name="connsiteX9" fmla="*/ 693174 w 1371600"/>
              <a:gd name="connsiteY9" fmla="*/ 62210 h 180197"/>
              <a:gd name="connsiteX10" fmla="*/ 737419 w 1371600"/>
              <a:gd name="connsiteY10" fmla="*/ 32714 h 180197"/>
              <a:gd name="connsiteX11" fmla="*/ 766916 w 1371600"/>
              <a:gd name="connsiteY11" fmla="*/ 76959 h 180197"/>
              <a:gd name="connsiteX12" fmla="*/ 781664 w 1371600"/>
              <a:gd name="connsiteY12" fmla="*/ 135952 h 180197"/>
              <a:gd name="connsiteX13" fmla="*/ 796413 w 1371600"/>
              <a:gd name="connsiteY13" fmla="*/ 180197 h 180197"/>
              <a:gd name="connsiteX14" fmla="*/ 884903 w 1371600"/>
              <a:gd name="connsiteY14" fmla="*/ 150701 h 180197"/>
              <a:gd name="connsiteX15" fmla="*/ 973393 w 1371600"/>
              <a:gd name="connsiteY15" fmla="*/ 106456 h 180197"/>
              <a:gd name="connsiteX16" fmla="*/ 1135626 w 1371600"/>
              <a:gd name="connsiteY16" fmla="*/ 76959 h 180197"/>
              <a:gd name="connsiteX17" fmla="*/ 1179871 w 1371600"/>
              <a:gd name="connsiteY17" fmla="*/ 91707 h 180197"/>
              <a:gd name="connsiteX18" fmla="*/ 1253613 w 1371600"/>
              <a:gd name="connsiteY18" fmla="*/ 121204 h 180197"/>
              <a:gd name="connsiteX19" fmla="*/ 1371600 w 1371600"/>
              <a:gd name="connsiteY19" fmla="*/ 121204 h 18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71600" h="180197">
                <a:moveTo>
                  <a:pt x="0" y="32714"/>
                </a:moveTo>
                <a:cubicBezTo>
                  <a:pt x="63928" y="7142"/>
                  <a:pt x="90074" y="-18114"/>
                  <a:pt x="162232" y="17965"/>
                </a:cubicBezTo>
                <a:cubicBezTo>
                  <a:pt x="178086" y="25892"/>
                  <a:pt x="181897" y="47462"/>
                  <a:pt x="191729" y="62210"/>
                </a:cubicBezTo>
                <a:cubicBezTo>
                  <a:pt x="226831" y="167517"/>
                  <a:pt x="195355" y="133454"/>
                  <a:pt x="265471" y="180197"/>
                </a:cubicBezTo>
                <a:cubicBezTo>
                  <a:pt x="285135" y="165449"/>
                  <a:pt x="303620" y="148980"/>
                  <a:pt x="324464" y="135952"/>
                </a:cubicBezTo>
                <a:cubicBezTo>
                  <a:pt x="447221" y="59230"/>
                  <a:pt x="327346" y="141887"/>
                  <a:pt x="427703" y="91707"/>
                </a:cubicBezTo>
                <a:cubicBezTo>
                  <a:pt x="443557" y="83780"/>
                  <a:pt x="457200" y="72042"/>
                  <a:pt x="471948" y="62210"/>
                </a:cubicBezTo>
                <a:cubicBezTo>
                  <a:pt x="476864" y="76959"/>
                  <a:pt x="471615" y="102685"/>
                  <a:pt x="486697" y="106456"/>
                </a:cubicBezTo>
                <a:cubicBezTo>
                  <a:pt x="520421" y="114887"/>
                  <a:pt x="555734" y="97925"/>
                  <a:pt x="589935" y="91707"/>
                </a:cubicBezTo>
                <a:cubicBezTo>
                  <a:pt x="604793" y="89006"/>
                  <a:pt x="675118" y="71238"/>
                  <a:pt x="693174" y="62210"/>
                </a:cubicBezTo>
                <a:cubicBezTo>
                  <a:pt x="709028" y="54283"/>
                  <a:pt x="722671" y="42546"/>
                  <a:pt x="737419" y="32714"/>
                </a:cubicBezTo>
                <a:cubicBezTo>
                  <a:pt x="747251" y="47462"/>
                  <a:pt x="759934" y="60667"/>
                  <a:pt x="766916" y="76959"/>
                </a:cubicBezTo>
                <a:cubicBezTo>
                  <a:pt x="774901" y="95590"/>
                  <a:pt x="776095" y="116462"/>
                  <a:pt x="781664" y="135952"/>
                </a:cubicBezTo>
                <a:cubicBezTo>
                  <a:pt x="785935" y="150900"/>
                  <a:pt x="791497" y="165449"/>
                  <a:pt x="796413" y="180197"/>
                </a:cubicBezTo>
                <a:cubicBezTo>
                  <a:pt x="825910" y="170365"/>
                  <a:pt x="859033" y="167948"/>
                  <a:pt x="884903" y="150701"/>
                </a:cubicBezTo>
                <a:cubicBezTo>
                  <a:pt x="922193" y="125841"/>
                  <a:pt x="929777" y="115179"/>
                  <a:pt x="973393" y="106456"/>
                </a:cubicBezTo>
                <a:cubicBezTo>
                  <a:pt x="1237636" y="53607"/>
                  <a:pt x="960727" y="120682"/>
                  <a:pt x="1135626" y="76959"/>
                </a:cubicBezTo>
                <a:cubicBezTo>
                  <a:pt x="1150374" y="81875"/>
                  <a:pt x="1165315" y="86248"/>
                  <a:pt x="1179871" y="91707"/>
                </a:cubicBezTo>
                <a:cubicBezTo>
                  <a:pt x="1204660" y="101003"/>
                  <a:pt x="1227447" y="117178"/>
                  <a:pt x="1253613" y="121204"/>
                </a:cubicBezTo>
                <a:cubicBezTo>
                  <a:pt x="1292485" y="127184"/>
                  <a:pt x="1332271" y="121204"/>
                  <a:pt x="1371600" y="12120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1184887" y="2120364"/>
            <a:ext cx="907787" cy="159747"/>
          </a:xfrm>
          <a:custGeom>
            <a:avLst/>
            <a:gdLst>
              <a:gd name="connsiteX0" fmla="*/ 0 w 1593302"/>
              <a:gd name="connsiteY0" fmla="*/ 29497 h 192351"/>
              <a:gd name="connsiteX1" fmla="*/ 191729 w 1593302"/>
              <a:gd name="connsiteY1" fmla="*/ 29497 h 192351"/>
              <a:gd name="connsiteX2" fmla="*/ 235974 w 1593302"/>
              <a:gd name="connsiteY2" fmla="*/ 58993 h 192351"/>
              <a:gd name="connsiteX3" fmla="*/ 250722 w 1593302"/>
              <a:gd name="connsiteY3" fmla="*/ 117987 h 192351"/>
              <a:gd name="connsiteX4" fmla="*/ 309716 w 1593302"/>
              <a:gd name="connsiteY4" fmla="*/ 147484 h 192351"/>
              <a:gd name="connsiteX5" fmla="*/ 368710 w 1593302"/>
              <a:gd name="connsiteY5" fmla="*/ 132735 h 192351"/>
              <a:gd name="connsiteX6" fmla="*/ 545690 w 1593302"/>
              <a:gd name="connsiteY6" fmla="*/ 103239 h 192351"/>
              <a:gd name="connsiteX7" fmla="*/ 663677 w 1593302"/>
              <a:gd name="connsiteY7" fmla="*/ 73742 h 192351"/>
              <a:gd name="connsiteX8" fmla="*/ 707922 w 1593302"/>
              <a:gd name="connsiteY8" fmla="*/ 58993 h 192351"/>
              <a:gd name="connsiteX9" fmla="*/ 766916 w 1593302"/>
              <a:gd name="connsiteY9" fmla="*/ 44245 h 192351"/>
              <a:gd name="connsiteX10" fmla="*/ 781664 w 1593302"/>
              <a:gd name="connsiteY10" fmla="*/ 103239 h 192351"/>
              <a:gd name="connsiteX11" fmla="*/ 796413 w 1593302"/>
              <a:gd name="connsiteY11" fmla="*/ 147484 h 192351"/>
              <a:gd name="connsiteX12" fmla="*/ 855406 w 1593302"/>
              <a:gd name="connsiteY12" fmla="*/ 132735 h 192351"/>
              <a:gd name="connsiteX13" fmla="*/ 899652 w 1593302"/>
              <a:gd name="connsiteY13" fmla="*/ 103239 h 192351"/>
              <a:gd name="connsiteX14" fmla="*/ 1047135 w 1593302"/>
              <a:gd name="connsiteY14" fmla="*/ 73742 h 192351"/>
              <a:gd name="connsiteX15" fmla="*/ 1135626 w 1593302"/>
              <a:gd name="connsiteY15" fmla="*/ 58993 h 192351"/>
              <a:gd name="connsiteX16" fmla="*/ 1253613 w 1593302"/>
              <a:gd name="connsiteY16" fmla="*/ 44245 h 192351"/>
              <a:gd name="connsiteX17" fmla="*/ 1356852 w 1593302"/>
              <a:gd name="connsiteY17" fmla="*/ 29497 h 192351"/>
              <a:gd name="connsiteX18" fmla="*/ 1548581 w 1593302"/>
              <a:gd name="connsiteY18" fmla="*/ 0 h 192351"/>
              <a:gd name="connsiteX19" fmla="*/ 1592826 w 1593302"/>
              <a:gd name="connsiteY19" fmla="*/ 14748 h 192351"/>
              <a:gd name="connsiteX20" fmla="*/ 1533832 w 1593302"/>
              <a:gd name="connsiteY20" fmla="*/ 44245 h 192351"/>
              <a:gd name="connsiteX21" fmla="*/ 1445342 w 1593302"/>
              <a:gd name="connsiteY21" fmla="*/ 73742 h 192351"/>
              <a:gd name="connsiteX22" fmla="*/ 1268361 w 1593302"/>
              <a:gd name="connsiteY22" fmla="*/ 147484 h 192351"/>
              <a:gd name="connsiteX23" fmla="*/ 1224116 w 1593302"/>
              <a:gd name="connsiteY23" fmla="*/ 191729 h 19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93302" h="192351">
                <a:moveTo>
                  <a:pt x="0" y="29497"/>
                </a:moveTo>
                <a:cubicBezTo>
                  <a:pt x="84373" y="12622"/>
                  <a:pt x="93510" y="2710"/>
                  <a:pt x="191729" y="29497"/>
                </a:cubicBezTo>
                <a:cubicBezTo>
                  <a:pt x="208830" y="34161"/>
                  <a:pt x="221226" y="49161"/>
                  <a:pt x="235974" y="58993"/>
                </a:cubicBezTo>
                <a:cubicBezTo>
                  <a:pt x="240890" y="78658"/>
                  <a:pt x="237746" y="102415"/>
                  <a:pt x="250722" y="117987"/>
                </a:cubicBezTo>
                <a:cubicBezTo>
                  <a:pt x="264797" y="134877"/>
                  <a:pt x="287900" y="144757"/>
                  <a:pt x="309716" y="147484"/>
                </a:cubicBezTo>
                <a:cubicBezTo>
                  <a:pt x="329829" y="149998"/>
                  <a:pt x="348923" y="137132"/>
                  <a:pt x="368710" y="132735"/>
                </a:cubicBezTo>
                <a:cubicBezTo>
                  <a:pt x="446340" y="115484"/>
                  <a:pt x="459515" y="115549"/>
                  <a:pt x="545690" y="103239"/>
                </a:cubicBezTo>
                <a:cubicBezTo>
                  <a:pt x="646828" y="69525"/>
                  <a:pt x="521299" y="109337"/>
                  <a:pt x="663677" y="73742"/>
                </a:cubicBezTo>
                <a:cubicBezTo>
                  <a:pt x="678759" y="69971"/>
                  <a:pt x="692974" y="63264"/>
                  <a:pt x="707922" y="58993"/>
                </a:cubicBezTo>
                <a:cubicBezTo>
                  <a:pt x="727412" y="53424"/>
                  <a:pt x="747251" y="49161"/>
                  <a:pt x="766916" y="44245"/>
                </a:cubicBezTo>
                <a:cubicBezTo>
                  <a:pt x="771832" y="63910"/>
                  <a:pt x="776095" y="83749"/>
                  <a:pt x="781664" y="103239"/>
                </a:cubicBezTo>
                <a:cubicBezTo>
                  <a:pt x="785935" y="118187"/>
                  <a:pt x="781979" y="141710"/>
                  <a:pt x="796413" y="147484"/>
                </a:cubicBezTo>
                <a:cubicBezTo>
                  <a:pt x="815233" y="155012"/>
                  <a:pt x="835742" y="137651"/>
                  <a:pt x="855406" y="132735"/>
                </a:cubicBezTo>
                <a:cubicBezTo>
                  <a:pt x="870155" y="122903"/>
                  <a:pt x="883798" y="111166"/>
                  <a:pt x="899652" y="103239"/>
                </a:cubicBezTo>
                <a:cubicBezTo>
                  <a:pt x="941382" y="82374"/>
                  <a:pt x="1007871" y="79783"/>
                  <a:pt x="1047135" y="73742"/>
                </a:cubicBezTo>
                <a:cubicBezTo>
                  <a:pt x="1076691" y="69195"/>
                  <a:pt x="1106023" y="63222"/>
                  <a:pt x="1135626" y="58993"/>
                </a:cubicBezTo>
                <a:cubicBezTo>
                  <a:pt x="1174863" y="53388"/>
                  <a:pt x="1214326" y="49483"/>
                  <a:pt x="1253613" y="44245"/>
                </a:cubicBezTo>
                <a:lnTo>
                  <a:pt x="1356852" y="29497"/>
                </a:lnTo>
                <a:cubicBezTo>
                  <a:pt x="1517563" y="8069"/>
                  <a:pt x="1424684" y="24779"/>
                  <a:pt x="1548581" y="0"/>
                </a:cubicBezTo>
                <a:cubicBezTo>
                  <a:pt x="1563329" y="4916"/>
                  <a:pt x="1597742" y="0"/>
                  <a:pt x="1592826" y="14748"/>
                </a:cubicBezTo>
                <a:cubicBezTo>
                  <a:pt x="1585873" y="35605"/>
                  <a:pt x="1554245" y="36080"/>
                  <a:pt x="1533832" y="44245"/>
                </a:cubicBezTo>
                <a:cubicBezTo>
                  <a:pt x="1504964" y="55792"/>
                  <a:pt x="1473152" y="59837"/>
                  <a:pt x="1445342" y="73742"/>
                </a:cubicBezTo>
                <a:cubicBezTo>
                  <a:pt x="1309225" y="141800"/>
                  <a:pt x="1370013" y="122070"/>
                  <a:pt x="1268361" y="147484"/>
                </a:cubicBezTo>
                <a:cubicBezTo>
                  <a:pt x="1250504" y="201057"/>
                  <a:pt x="1269159" y="191729"/>
                  <a:pt x="1224116" y="191729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272325" y="2398643"/>
            <a:ext cx="666858" cy="123799"/>
          </a:xfrm>
          <a:custGeom>
            <a:avLst/>
            <a:gdLst>
              <a:gd name="connsiteX0" fmla="*/ 0 w 1170435"/>
              <a:gd name="connsiteY0" fmla="*/ 1582 h 149066"/>
              <a:gd name="connsiteX1" fmla="*/ 73742 w 1170435"/>
              <a:gd name="connsiteY1" fmla="*/ 45828 h 149066"/>
              <a:gd name="connsiteX2" fmla="*/ 221226 w 1170435"/>
              <a:gd name="connsiteY2" fmla="*/ 60576 h 149066"/>
              <a:gd name="connsiteX3" fmla="*/ 250722 w 1170435"/>
              <a:gd name="connsiteY3" fmla="*/ 149066 h 149066"/>
              <a:gd name="connsiteX4" fmla="*/ 324464 w 1170435"/>
              <a:gd name="connsiteY4" fmla="*/ 119569 h 149066"/>
              <a:gd name="connsiteX5" fmla="*/ 368710 w 1170435"/>
              <a:gd name="connsiteY5" fmla="*/ 90073 h 149066"/>
              <a:gd name="connsiteX6" fmla="*/ 427703 w 1170435"/>
              <a:gd name="connsiteY6" fmla="*/ 75324 h 149066"/>
              <a:gd name="connsiteX7" fmla="*/ 486697 w 1170435"/>
              <a:gd name="connsiteY7" fmla="*/ 45828 h 149066"/>
              <a:gd name="connsiteX8" fmla="*/ 560439 w 1170435"/>
              <a:gd name="connsiteY8" fmla="*/ 60576 h 149066"/>
              <a:gd name="connsiteX9" fmla="*/ 619432 w 1170435"/>
              <a:gd name="connsiteY9" fmla="*/ 90073 h 149066"/>
              <a:gd name="connsiteX10" fmla="*/ 678426 w 1170435"/>
              <a:gd name="connsiteY10" fmla="*/ 60576 h 149066"/>
              <a:gd name="connsiteX11" fmla="*/ 737419 w 1170435"/>
              <a:gd name="connsiteY11" fmla="*/ 45828 h 149066"/>
              <a:gd name="connsiteX12" fmla="*/ 722671 w 1170435"/>
              <a:gd name="connsiteY12" fmla="*/ 1582 h 149066"/>
              <a:gd name="connsiteX13" fmla="*/ 840658 w 1170435"/>
              <a:gd name="connsiteY13" fmla="*/ 31079 h 149066"/>
              <a:gd name="connsiteX14" fmla="*/ 1106129 w 1170435"/>
              <a:gd name="connsiteY14" fmla="*/ 60576 h 149066"/>
              <a:gd name="connsiteX15" fmla="*/ 1165122 w 1170435"/>
              <a:gd name="connsiteY15" fmla="*/ 45828 h 149066"/>
              <a:gd name="connsiteX16" fmla="*/ 1150374 w 1170435"/>
              <a:gd name="connsiteY16" fmla="*/ 90073 h 149066"/>
              <a:gd name="connsiteX17" fmla="*/ 1120877 w 1170435"/>
              <a:gd name="connsiteY17" fmla="*/ 60576 h 149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70435" h="149066">
                <a:moveTo>
                  <a:pt x="0" y="1582"/>
                </a:moveTo>
                <a:cubicBezTo>
                  <a:pt x="24581" y="16331"/>
                  <a:pt x="46044" y="38442"/>
                  <a:pt x="73742" y="45828"/>
                </a:cubicBezTo>
                <a:cubicBezTo>
                  <a:pt x="121480" y="58558"/>
                  <a:pt x="178550" y="35682"/>
                  <a:pt x="221226" y="60576"/>
                </a:cubicBezTo>
                <a:cubicBezTo>
                  <a:pt x="248083" y="76242"/>
                  <a:pt x="250722" y="149066"/>
                  <a:pt x="250722" y="149066"/>
                </a:cubicBezTo>
                <a:cubicBezTo>
                  <a:pt x="275303" y="139234"/>
                  <a:pt x="300785" y="131408"/>
                  <a:pt x="324464" y="119569"/>
                </a:cubicBezTo>
                <a:cubicBezTo>
                  <a:pt x="340318" y="111642"/>
                  <a:pt x="352418" y="97055"/>
                  <a:pt x="368710" y="90073"/>
                </a:cubicBezTo>
                <a:cubicBezTo>
                  <a:pt x="387341" y="82088"/>
                  <a:pt x="408724" y="82441"/>
                  <a:pt x="427703" y="75324"/>
                </a:cubicBezTo>
                <a:cubicBezTo>
                  <a:pt x="448289" y="67604"/>
                  <a:pt x="467032" y="55660"/>
                  <a:pt x="486697" y="45828"/>
                </a:cubicBezTo>
                <a:cubicBezTo>
                  <a:pt x="511278" y="50744"/>
                  <a:pt x="536658" y="52649"/>
                  <a:pt x="560439" y="60576"/>
                </a:cubicBezTo>
                <a:cubicBezTo>
                  <a:pt x="581296" y="67528"/>
                  <a:pt x="597447" y="90073"/>
                  <a:pt x="619432" y="90073"/>
                </a:cubicBezTo>
                <a:cubicBezTo>
                  <a:pt x="641418" y="90073"/>
                  <a:pt x="657840" y="68296"/>
                  <a:pt x="678426" y="60576"/>
                </a:cubicBezTo>
                <a:cubicBezTo>
                  <a:pt x="697405" y="53459"/>
                  <a:pt x="717755" y="50744"/>
                  <a:pt x="737419" y="45828"/>
                </a:cubicBezTo>
                <a:cubicBezTo>
                  <a:pt x="732503" y="31079"/>
                  <a:pt x="708766" y="8535"/>
                  <a:pt x="722671" y="1582"/>
                </a:cubicBezTo>
                <a:cubicBezTo>
                  <a:pt x="740789" y="-7477"/>
                  <a:pt x="816582" y="25060"/>
                  <a:pt x="840658" y="31079"/>
                </a:cubicBezTo>
                <a:cubicBezTo>
                  <a:pt x="937798" y="55364"/>
                  <a:pt x="990295" y="51666"/>
                  <a:pt x="1106129" y="60576"/>
                </a:cubicBezTo>
                <a:cubicBezTo>
                  <a:pt x="1125793" y="55660"/>
                  <a:pt x="1148257" y="34584"/>
                  <a:pt x="1165122" y="45828"/>
                </a:cubicBezTo>
                <a:cubicBezTo>
                  <a:pt x="1178057" y="54451"/>
                  <a:pt x="1165122" y="85157"/>
                  <a:pt x="1150374" y="90073"/>
                </a:cubicBezTo>
                <a:cubicBezTo>
                  <a:pt x="1137183" y="94470"/>
                  <a:pt x="1130709" y="70408"/>
                  <a:pt x="1120877" y="6057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226683" y="2913681"/>
            <a:ext cx="588272" cy="112813"/>
          </a:xfrm>
          <a:custGeom>
            <a:avLst/>
            <a:gdLst>
              <a:gd name="connsiteX0" fmla="*/ 0 w 1032506"/>
              <a:gd name="connsiteY0" fmla="*/ 121090 h 135838"/>
              <a:gd name="connsiteX1" fmla="*/ 88490 w 1032506"/>
              <a:gd name="connsiteY1" fmla="*/ 91593 h 135838"/>
              <a:gd name="connsiteX2" fmla="*/ 191729 w 1032506"/>
              <a:gd name="connsiteY2" fmla="*/ 32599 h 135838"/>
              <a:gd name="connsiteX3" fmla="*/ 265471 w 1032506"/>
              <a:gd name="connsiteY3" fmla="*/ 106341 h 135838"/>
              <a:gd name="connsiteX4" fmla="*/ 324465 w 1032506"/>
              <a:gd name="connsiteY4" fmla="*/ 91593 h 135838"/>
              <a:gd name="connsiteX5" fmla="*/ 457200 w 1032506"/>
              <a:gd name="connsiteY5" fmla="*/ 135838 h 135838"/>
              <a:gd name="connsiteX6" fmla="*/ 648929 w 1032506"/>
              <a:gd name="connsiteY6" fmla="*/ 121090 h 135838"/>
              <a:gd name="connsiteX7" fmla="*/ 737420 w 1032506"/>
              <a:gd name="connsiteY7" fmla="*/ 62096 h 135838"/>
              <a:gd name="connsiteX8" fmla="*/ 781665 w 1032506"/>
              <a:gd name="connsiteY8" fmla="*/ 47348 h 135838"/>
              <a:gd name="connsiteX9" fmla="*/ 988142 w 1032506"/>
              <a:gd name="connsiteY9" fmla="*/ 17851 h 135838"/>
              <a:gd name="connsiteX10" fmla="*/ 1032387 w 1032506"/>
              <a:gd name="connsiteY10" fmla="*/ 17851 h 13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2506" h="135838">
                <a:moveTo>
                  <a:pt x="0" y="121090"/>
                </a:moveTo>
                <a:cubicBezTo>
                  <a:pt x="29497" y="111258"/>
                  <a:pt x="60680" y="105498"/>
                  <a:pt x="88490" y="91593"/>
                </a:cubicBezTo>
                <a:cubicBezTo>
                  <a:pt x="267074" y="2301"/>
                  <a:pt x="56396" y="77712"/>
                  <a:pt x="191729" y="32599"/>
                </a:cubicBezTo>
                <a:cubicBezTo>
                  <a:pt x="228280" y="142253"/>
                  <a:pt x="190660" y="127716"/>
                  <a:pt x="265471" y="106341"/>
                </a:cubicBezTo>
                <a:cubicBezTo>
                  <a:pt x="284961" y="100772"/>
                  <a:pt x="304800" y="96509"/>
                  <a:pt x="324465" y="91593"/>
                </a:cubicBezTo>
                <a:cubicBezTo>
                  <a:pt x="347905" y="100969"/>
                  <a:pt x="425445" y="135838"/>
                  <a:pt x="457200" y="135838"/>
                </a:cubicBezTo>
                <a:cubicBezTo>
                  <a:pt x="521298" y="135838"/>
                  <a:pt x="585019" y="126006"/>
                  <a:pt x="648929" y="121090"/>
                </a:cubicBezTo>
                <a:lnTo>
                  <a:pt x="737420" y="62096"/>
                </a:lnTo>
                <a:cubicBezTo>
                  <a:pt x="750355" y="53473"/>
                  <a:pt x="766489" y="50720"/>
                  <a:pt x="781665" y="47348"/>
                </a:cubicBezTo>
                <a:cubicBezTo>
                  <a:pt x="836355" y="35194"/>
                  <a:pt x="937100" y="24231"/>
                  <a:pt x="988142" y="17851"/>
                </a:cubicBezTo>
                <a:cubicBezTo>
                  <a:pt x="1037051" y="1548"/>
                  <a:pt x="1032387" y="-12443"/>
                  <a:pt x="1032387" y="17851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7732067" y="2609606"/>
            <a:ext cx="529610" cy="235298"/>
          </a:xfrm>
          <a:custGeom>
            <a:avLst/>
            <a:gdLst>
              <a:gd name="connsiteX0" fmla="*/ 0 w 1032506"/>
              <a:gd name="connsiteY0" fmla="*/ 121090 h 135838"/>
              <a:gd name="connsiteX1" fmla="*/ 88490 w 1032506"/>
              <a:gd name="connsiteY1" fmla="*/ 91593 h 135838"/>
              <a:gd name="connsiteX2" fmla="*/ 191729 w 1032506"/>
              <a:gd name="connsiteY2" fmla="*/ 32599 h 135838"/>
              <a:gd name="connsiteX3" fmla="*/ 265471 w 1032506"/>
              <a:gd name="connsiteY3" fmla="*/ 106341 h 135838"/>
              <a:gd name="connsiteX4" fmla="*/ 324465 w 1032506"/>
              <a:gd name="connsiteY4" fmla="*/ 91593 h 135838"/>
              <a:gd name="connsiteX5" fmla="*/ 457200 w 1032506"/>
              <a:gd name="connsiteY5" fmla="*/ 135838 h 135838"/>
              <a:gd name="connsiteX6" fmla="*/ 648929 w 1032506"/>
              <a:gd name="connsiteY6" fmla="*/ 121090 h 135838"/>
              <a:gd name="connsiteX7" fmla="*/ 737420 w 1032506"/>
              <a:gd name="connsiteY7" fmla="*/ 62096 h 135838"/>
              <a:gd name="connsiteX8" fmla="*/ 781665 w 1032506"/>
              <a:gd name="connsiteY8" fmla="*/ 47348 h 135838"/>
              <a:gd name="connsiteX9" fmla="*/ 988142 w 1032506"/>
              <a:gd name="connsiteY9" fmla="*/ 17851 h 135838"/>
              <a:gd name="connsiteX10" fmla="*/ 1032387 w 1032506"/>
              <a:gd name="connsiteY10" fmla="*/ 17851 h 13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2506" h="135838">
                <a:moveTo>
                  <a:pt x="0" y="121090"/>
                </a:moveTo>
                <a:cubicBezTo>
                  <a:pt x="29497" y="111258"/>
                  <a:pt x="60680" y="105498"/>
                  <a:pt x="88490" y="91593"/>
                </a:cubicBezTo>
                <a:cubicBezTo>
                  <a:pt x="267074" y="2301"/>
                  <a:pt x="56396" y="77712"/>
                  <a:pt x="191729" y="32599"/>
                </a:cubicBezTo>
                <a:cubicBezTo>
                  <a:pt x="228280" y="142253"/>
                  <a:pt x="190660" y="127716"/>
                  <a:pt x="265471" y="106341"/>
                </a:cubicBezTo>
                <a:cubicBezTo>
                  <a:pt x="284961" y="100772"/>
                  <a:pt x="304800" y="96509"/>
                  <a:pt x="324465" y="91593"/>
                </a:cubicBezTo>
                <a:cubicBezTo>
                  <a:pt x="347905" y="100969"/>
                  <a:pt x="425445" y="135838"/>
                  <a:pt x="457200" y="135838"/>
                </a:cubicBezTo>
                <a:cubicBezTo>
                  <a:pt x="521298" y="135838"/>
                  <a:pt x="585019" y="126006"/>
                  <a:pt x="648929" y="121090"/>
                </a:cubicBezTo>
                <a:lnTo>
                  <a:pt x="737420" y="62096"/>
                </a:lnTo>
                <a:cubicBezTo>
                  <a:pt x="750355" y="53473"/>
                  <a:pt x="766489" y="50720"/>
                  <a:pt x="781665" y="47348"/>
                </a:cubicBezTo>
                <a:cubicBezTo>
                  <a:pt x="836355" y="35194"/>
                  <a:pt x="937100" y="24231"/>
                  <a:pt x="988142" y="17851"/>
                </a:cubicBezTo>
                <a:cubicBezTo>
                  <a:pt x="1037051" y="1548"/>
                  <a:pt x="1032387" y="-12443"/>
                  <a:pt x="1032387" y="1785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355340" y="2951937"/>
            <a:ext cx="631690" cy="79873"/>
          </a:xfrm>
          <a:custGeom>
            <a:avLst/>
            <a:gdLst>
              <a:gd name="connsiteX0" fmla="*/ 0 w 1593302"/>
              <a:gd name="connsiteY0" fmla="*/ 29497 h 192351"/>
              <a:gd name="connsiteX1" fmla="*/ 191729 w 1593302"/>
              <a:gd name="connsiteY1" fmla="*/ 29497 h 192351"/>
              <a:gd name="connsiteX2" fmla="*/ 235974 w 1593302"/>
              <a:gd name="connsiteY2" fmla="*/ 58993 h 192351"/>
              <a:gd name="connsiteX3" fmla="*/ 250722 w 1593302"/>
              <a:gd name="connsiteY3" fmla="*/ 117987 h 192351"/>
              <a:gd name="connsiteX4" fmla="*/ 309716 w 1593302"/>
              <a:gd name="connsiteY4" fmla="*/ 147484 h 192351"/>
              <a:gd name="connsiteX5" fmla="*/ 368710 w 1593302"/>
              <a:gd name="connsiteY5" fmla="*/ 132735 h 192351"/>
              <a:gd name="connsiteX6" fmla="*/ 545690 w 1593302"/>
              <a:gd name="connsiteY6" fmla="*/ 103239 h 192351"/>
              <a:gd name="connsiteX7" fmla="*/ 663677 w 1593302"/>
              <a:gd name="connsiteY7" fmla="*/ 73742 h 192351"/>
              <a:gd name="connsiteX8" fmla="*/ 707922 w 1593302"/>
              <a:gd name="connsiteY8" fmla="*/ 58993 h 192351"/>
              <a:gd name="connsiteX9" fmla="*/ 766916 w 1593302"/>
              <a:gd name="connsiteY9" fmla="*/ 44245 h 192351"/>
              <a:gd name="connsiteX10" fmla="*/ 781664 w 1593302"/>
              <a:gd name="connsiteY10" fmla="*/ 103239 h 192351"/>
              <a:gd name="connsiteX11" fmla="*/ 796413 w 1593302"/>
              <a:gd name="connsiteY11" fmla="*/ 147484 h 192351"/>
              <a:gd name="connsiteX12" fmla="*/ 855406 w 1593302"/>
              <a:gd name="connsiteY12" fmla="*/ 132735 h 192351"/>
              <a:gd name="connsiteX13" fmla="*/ 899652 w 1593302"/>
              <a:gd name="connsiteY13" fmla="*/ 103239 h 192351"/>
              <a:gd name="connsiteX14" fmla="*/ 1047135 w 1593302"/>
              <a:gd name="connsiteY14" fmla="*/ 73742 h 192351"/>
              <a:gd name="connsiteX15" fmla="*/ 1135626 w 1593302"/>
              <a:gd name="connsiteY15" fmla="*/ 58993 h 192351"/>
              <a:gd name="connsiteX16" fmla="*/ 1253613 w 1593302"/>
              <a:gd name="connsiteY16" fmla="*/ 44245 h 192351"/>
              <a:gd name="connsiteX17" fmla="*/ 1356852 w 1593302"/>
              <a:gd name="connsiteY17" fmla="*/ 29497 h 192351"/>
              <a:gd name="connsiteX18" fmla="*/ 1548581 w 1593302"/>
              <a:gd name="connsiteY18" fmla="*/ 0 h 192351"/>
              <a:gd name="connsiteX19" fmla="*/ 1592826 w 1593302"/>
              <a:gd name="connsiteY19" fmla="*/ 14748 h 192351"/>
              <a:gd name="connsiteX20" fmla="*/ 1533832 w 1593302"/>
              <a:gd name="connsiteY20" fmla="*/ 44245 h 192351"/>
              <a:gd name="connsiteX21" fmla="*/ 1445342 w 1593302"/>
              <a:gd name="connsiteY21" fmla="*/ 73742 h 192351"/>
              <a:gd name="connsiteX22" fmla="*/ 1268361 w 1593302"/>
              <a:gd name="connsiteY22" fmla="*/ 147484 h 192351"/>
              <a:gd name="connsiteX23" fmla="*/ 1224116 w 1593302"/>
              <a:gd name="connsiteY23" fmla="*/ 191729 h 19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93302" h="192351">
                <a:moveTo>
                  <a:pt x="0" y="29497"/>
                </a:moveTo>
                <a:cubicBezTo>
                  <a:pt x="84373" y="12622"/>
                  <a:pt x="93510" y="2710"/>
                  <a:pt x="191729" y="29497"/>
                </a:cubicBezTo>
                <a:cubicBezTo>
                  <a:pt x="208830" y="34161"/>
                  <a:pt x="221226" y="49161"/>
                  <a:pt x="235974" y="58993"/>
                </a:cubicBezTo>
                <a:cubicBezTo>
                  <a:pt x="240890" y="78658"/>
                  <a:pt x="237746" y="102415"/>
                  <a:pt x="250722" y="117987"/>
                </a:cubicBezTo>
                <a:cubicBezTo>
                  <a:pt x="264797" y="134877"/>
                  <a:pt x="287900" y="144757"/>
                  <a:pt x="309716" y="147484"/>
                </a:cubicBezTo>
                <a:cubicBezTo>
                  <a:pt x="329829" y="149998"/>
                  <a:pt x="348923" y="137132"/>
                  <a:pt x="368710" y="132735"/>
                </a:cubicBezTo>
                <a:cubicBezTo>
                  <a:pt x="446340" y="115484"/>
                  <a:pt x="459515" y="115549"/>
                  <a:pt x="545690" y="103239"/>
                </a:cubicBezTo>
                <a:cubicBezTo>
                  <a:pt x="646828" y="69525"/>
                  <a:pt x="521299" y="109337"/>
                  <a:pt x="663677" y="73742"/>
                </a:cubicBezTo>
                <a:cubicBezTo>
                  <a:pt x="678759" y="69971"/>
                  <a:pt x="692974" y="63264"/>
                  <a:pt x="707922" y="58993"/>
                </a:cubicBezTo>
                <a:cubicBezTo>
                  <a:pt x="727412" y="53424"/>
                  <a:pt x="747251" y="49161"/>
                  <a:pt x="766916" y="44245"/>
                </a:cubicBezTo>
                <a:cubicBezTo>
                  <a:pt x="771832" y="63910"/>
                  <a:pt x="776095" y="83749"/>
                  <a:pt x="781664" y="103239"/>
                </a:cubicBezTo>
                <a:cubicBezTo>
                  <a:pt x="785935" y="118187"/>
                  <a:pt x="781979" y="141710"/>
                  <a:pt x="796413" y="147484"/>
                </a:cubicBezTo>
                <a:cubicBezTo>
                  <a:pt x="815233" y="155012"/>
                  <a:pt x="835742" y="137651"/>
                  <a:pt x="855406" y="132735"/>
                </a:cubicBezTo>
                <a:cubicBezTo>
                  <a:pt x="870155" y="122903"/>
                  <a:pt x="883798" y="111166"/>
                  <a:pt x="899652" y="103239"/>
                </a:cubicBezTo>
                <a:cubicBezTo>
                  <a:pt x="941382" y="82374"/>
                  <a:pt x="1007871" y="79783"/>
                  <a:pt x="1047135" y="73742"/>
                </a:cubicBezTo>
                <a:cubicBezTo>
                  <a:pt x="1076691" y="69195"/>
                  <a:pt x="1106023" y="63222"/>
                  <a:pt x="1135626" y="58993"/>
                </a:cubicBezTo>
                <a:cubicBezTo>
                  <a:pt x="1174863" y="53388"/>
                  <a:pt x="1214326" y="49483"/>
                  <a:pt x="1253613" y="44245"/>
                </a:cubicBezTo>
                <a:lnTo>
                  <a:pt x="1356852" y="29497"/>
                </a:lnTo>
                <a:cubicBezTo>
                  <a:pt x="1517563" y="8069"/>
                  <a:pt x="1424684" y="24779"/>
                  <a:pt x="1548581" y="0"/>
                </a:cubicBezTo>
                <a:cubicBezTo>
                  <a:pt x="1563329" y="4916"/>
                  <a:pt x="1597742" y="0"/>
                  <a:pt x="1592826" y="14748"/>
                </a:cubicBezTo>
                <a:cubicBezTo>
                  <a:pt x="1585873" y="35605"/>
                  <a:pt x="1554245" y="36080"/>
                  <a:pt x="1533832" y="44245"/>
                </a:cubicBezTo>
                <a:cubicBezTo>
                  <a:pt x="1504964" y="55792"/>
                  <a:pt x="1473152" y="59837"/>
                  <a:pt x="1445342" y="73742"/>
                </a:cubicBezTo>
                <a:cubicBezTo>
                  <a:pt x="1309225" y="141800"/>
                  <a:pt x="1370013" y="122070"/>
                  <a:pt x="1268361" y="147484"/>
                </a:cubicBezTo>
                <a:cubicBezTo>
                  <a:pt x="1250504" y="201057"/>
                  <a:pt x="1269159" y="191729"/>
                  <a:pt x="1224116" y="19172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356342" y="2255856"/>
            <a:ext cx="764691" cy="256422"/>
          </a:xfrm>
          <a:custGeom>
            <a:avLst/>
            <a:gdLst>
              <a:gd name="connsiteX0" fmla="*/ 0 w 1342148"/>
              <a:gd name="connsiteY0" fmla="*/ 154379 h 308758"/>
              <a:gd name="connsiteX1" fmla="*/ 249382 w 1342148"/>
              <a:gd name="connsiteY1" fmla="*/ 178129 h 308758"/>
              <a:gd name="connsiteX2" fmla="*/ 296883 w 1342148"/>
              <a:gd name="connsiteY2" fmla="*/ 190005 h 308758"/>
              <a:gd name="connsiteX3" fmla="*/ 368135 w 1342148"/>
              <a:gd name="connsiteY3" fmla="*/ 213755 h 308758"/>
              <a:gd name="connsiteX4" fmla="*/ 522514 w 1342148"/>
              <a:gd name="connsiteY4" fmla="*/ 225631 h 308758"/>
              <a:gd name="connsiteX5" fmla="*/ 570016 w 1342148"/>
              <a:gd name="connsiteY5" fmla="*/ 249381 h 308758"/>
              <a:gd name="connsiteX6" fmla="*/ 629392 w 1342148"/>
              <a:gd name="connsiteY6" fmla="*/ 261257 h 308758"/>
              <a:gd name="connsiteX7" fmla="*/ 676893 w 1342148"/>
              <a:gd name="connsiteY7" fmla="*/ 273132 h 308758"/>
              <a:gd name="connsiteX8" fmla="*/ 961901 w 1342148"/>
              <a:gd name="connsiteY8" fmla="*/ 308758 h 308758"/>
              <a:gd name="connsiteX9" fmla="*/ 1128156 w 1342148"/>
              <a:gd name="connsiteY9" fmla="*/ 296883 h 308758"/>
              <a:gd name="connsiteX10" fmla="*/ 1163782 w 1342148"/>
              <a:gd name="connsiteY10" fmla="*/ 249381 h 308758"/>
              <a:gd name="connsiteX11" fmla="*/ 1223158 w 1342148"/>
              <a:gd name="connsiteY11" fmla="*/ 178129 h 308758"/>
              <a:gd name="connsiteX12" fmla="*/ 1282535 w 1342148"/>
              <a:gd name="connsiteY12" fmla="*/ 95002 h 308758"/>
              <a:gd name="connsiteX13" fmla="*/ 1330036 w 1342148"/>
              <a:gd name="connsiteY13" fmla="*/ 0 h 308758"/>
              <a:gd name="connsiteX14" fmla="*/ 1341912 w 1342148"/>
              <a:gd name="connsiteY14" fmla="*/ 35626 h 308758"/>
              <a:gd name="connsiteX15" fmla="*/ 1306286 w 1342148"/>
              <a:gd name="connsiteY15" fmla="*/ 190005 h 308758"/>
              <a:gd name="connsiteX16" fmla="*/ 1270660 w 1342148"/>
              <a:gd name="connsiteY16" fmla="*/ 213755 h 308758"/>
              <a:gd name="connsiteX17" fmla="*/ 1223158 w 1342148"/>
              <a:gd name="connsiteY17" fmla="*/ 296883 h 308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42148" h="308758">
                <a:moveTo>
                  <a:pt x="0" y="154379"/>
                </a:moveTo>
                <a:cubicBezTo>
                  <a:pt x="53902" y="158871"/>
                  <a:pt x="188622" y="168781"/>
                  <a:pt x="249382" y="178129"/>
                </a:cubicBezTo>
                <a:cubicBezTo>
                  <a:pt x="265513" y="180611"/>
                  <a:pt x="281250" y="185315"/>
                  <a:pt x="296883" y="190005"/>
                </a:cubicBezTo>
                <a:cubicBezTo>
                  <a:pt x="320862" y="197199"/>
                  <a:pt x="343173" y="211835"/>
                  <a:pt x="368135" y="213755"/>
                </a:cubicBezTo>
                <a:lnTo>
                  <a:pt x="522514" y="225631"/>
                </a:lnTo>
                <a:cubicBezTo>
                  <a:pt x="538348" y="233548"/>
                  <a:pt x="553222" y="243783"/>
                  <a:pt x="570016" y="249381"/>
                </a:cubicBezTo>
                <a:cubicBezTo>
                  <a:pt x="589164" y="255764"/>
                  <a:pt x="609689" y="256878"/>
                  <a:pt x="629392" y="261257"/>
                </a:cubicBezTo>
                <a:cubicBezTo>
                  <a:pt x="645324" y="264798"/>
                  <a:pt x="660736" y="270824"/>
                  <a:pt x="676893" y="273132"/>
                </a:cubicBezTo>
                <a:cubicBezTo>
                  <a:pt x="771673" y="286672"/>
                  <a:pt x="961901" y="308758"/>
                  <a:pt x="961901" y="308758"/>
                </a:cubicBezTo>
                <a:cubicBezTo>
                  <a:pt x="1017319" y="304800"/>
                  <a:pt x="1074854" y="312560"/>
                  <a:pt x="1128156" y="296883"/>
                </a:cubicBezTo>
                <a:cubicBezTo>
                  <a:pt x="1147144" y="291298"/>
                  <a:pt x="1150901" y="264409"/>
                  <a:pt x="1163782" y="249381"/>
                </a:cubicBezTo>
                <a:cubicBezTo>
                  <a:pt x="1258838" y="138482"/>
                  <a:pt x="1148164" y="283122"/>
                  <a:pt x="1223158" y="178129"/>
                </a:cubicBezTo>
                <a:cubicBezTo>
                  <a:pt x="1237098" y="158613"/>
                  <a:pt x="1269618" y="118682"/>
                  <a:pt x="1282535" y="95002"/>
                </a:cubicBezTo>
                <a:cubicBezTo>
                  <a:pt x="1299489" y="63920"/>
                  <a:pt x="1330036" y="0"/>
                  <a:pt x="1330036" y="0"/>
                </a:cubicBezTo>
                <a:cubicBezTo>
                  <a:pt x="1333995" y="11875"/>
                  <a:pt x="1341912" y="23108"/>
                  <a:pt x="1341912" y="35626"/>
                </a:cubicBezTo>
                <a:cubicBezTo>
                  <a:pt x="1341912" y="91425"/>
                  <a:pt x="1347332" y="148959"/>
                  <a:pt x="1306286" y="190005"/>
                </a:cubicBezTo>
                <a:cubicBezTo>
                  <a:pt x="1296194" y="200097"/>
                  <a:pt x="1282535" y="205838"/>
                  <a:pt x="1270660" y="213755"/>
                </a:cubicBezTo>
                <a:cubicBezTo>
                  <a:pt x="1220962" y="288301"/>
                  <a:pt x="1223158" y="256462"/>
                  <a:pt x="1223158" y="296883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5324839" y="2668081"/>
            <a:ext cx="649535" cy="118349"/>
          </a:xfrm>
          <a:custGeom>
            <a:avLst/>
            <a:gdLst>
              <a:gd name="connsiteX0" fmla="*/ 0 w 1140031"/>
              <a:gd name="connsiteY0" fmla="*/ 0 h 142504"/>
              <a:gd name="connsiteX1" fmla="*/ 23750 w 1140031"/>
              <a:gd name="connsiteY1" fmla="*/ 59377 h 142504"/>
              <a:gd name="connsiteX2" fmla="*/ 47501 w 1140031"/>
              <a:gd name="connsiteY2" fmla="*/ 95003 h 142504"/>
              <a:gd name="connsiteX3" fmla="*/ 106877 w 1140031"/>
              <a:gd name="connsiteY3" fmla="*/ 83127 h 142504"/>
              <a:gd name="connsiteX4" fmla="*/ 142503 w 1140031"/>
              <a:gd name="connsiteY4" fmla="*/ 59377 h 142504"/>
              <a:gd name="connsiteX5" fmla="*/ 178129 w 1140031"/>
              <a:gd name="connsiteY5" fmla="*/ 23751 h 142504"/>
              <a:gd name="connsiteX6" fmla="*/ 249381 w 1140031"/>
              <a:gd name="connsiteY6" fmla="*/ 35626 h 142504"/>
              <a:gd name="connsiteX7" fmla="*/ 332509 w 1140031"/>
              <a:gd name="connsiteY7" fmla="*/ 59377 h 142504"/>
              <a:gd name="connsiteX8" fmla="*/ 510639 w 1140031"/>
              <a:gd name="connsiteY8" fmla="*/ 35626 h 142504"/>
              <a:gd name="connsiteX9" fmla="*/ 570015 w 1140031"/>
              <a:gd name="connsiteY9" fmla="*/ 47501 h 142504"/>
              <a:gd name="connsiteX10" fmla="*/ 605641 w 1140031"/>
              <a:gd name="connsiteY10" fmla="*/ 83127 h 142504"/>
              <a:gd name="connsiteX11" fmla="*/ 700644 w 1140031"/>
              <a:gd name="connsiteY11" fmla="*/ 59377 h 142504"/>
              <a:gd name="connsiteX12" fmla="*/ 807522 w 1140031"/>
              <a:gd name="connsiteY12" fmla="*/ 95003 h 142504"/>
              <a:gd name="connsiteX13" fmla="*/ 902524 w 1140031"/>
              <a:gd name="connsiteY13" fmla="*/ 118753 h 142504"/>
              <a:gd name="connsiteX14" fmla="*/ 973776 w 1140031"/>
              <a:gd name="connsiteY14" fmla="*/ 142504 h 142504"/>
              <a:gd name="connsiteX15" fmla="*/ 1009402 w 1140031"/>
              <a:gd name="connsiteY15" fmla="*/ 130629 h 142504"/>
              <a:gd name="connsiteX16" fmla="*/ 1033153 w 1140031"/>
              <a:gd name="connsiteY16" fmla="*/ 95003 h 142504"/>
              <a:gd name="connsiteX17" fmla="*/ 1140031 w 1140031"/>
              <a:gd name="connsiteY17" fmla="*/ 95003 h 142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40031" h="142504">
                <a:moveTo>
                  <a:pt x="0" y="0"/>
                </a:moveTo>
                <a:cubicBezTo>
                  <a:pt x="7917" y="19792"/>
                  <a:pt x="14217" y="40311"/>
                  <a:pt x="23750" y="59377"/>
                </a:cubicBezTo>
                <a:cubicBezTo>
                  <a:pt x="30133" y="72143"/>
                  <a:pt x="33778" y="91082"/>
                  <a:pt x="47501" y="95003"/>
                </a:cubicBezTo>
                <a:cubicBezTo>
                  <a:pt x="66908" y="100548"/>
                  <a:pt x="87085" y="87086"/>
                  <a:pt x="106877" y="83127"/>
                </a:cubicBezTo>
                <a:cubicBezTo>
                  <a:pt x="118752" y="75210"/>
                  <a:pt x="131539" y="68514"/>
                  <a:pt x="142503" y="59377"/>
                </a:cubicBezTo>
                <a:cubicBezTo>
                  <a:pt x="155405" y="48626"/>
                  <a:pt x="161735" y="27394"/>
                  <a:pt x="178129" y="23751"/>
                </a:cubicBezTo>
                <a:cubicBezTo>
                  <a:pt x="201634" y="18528"/>
                  <a:pt x="225630" y="31668"/>
                  <a:pt x="249381" y="35626"/>
                </a:cubicBezTo>
                <a:cubicBezTo>
                  <a:pt x="266179" y="41225"/>
                  <a:pt x="317601" y="59377"/>
                  <a:pt x="332509" y="59377"/>
                </a:cubicBezTo>
                <a:cubicBezTo>
                  <a:pt x="401921" y="59377"/>
                  <a:pt x="447477" y="48258"/>
                  <a:pt x="510639" y="35626"/>
                </a:cubicBezTo>
                <a:cubicBezTo>
                  <a:pt x="530431" y="39584"/>
                  <a:pt x="551962" y="38474"/>
                  <a:pt x="570015" y="47501"/>
                </a:cubicBezTo>
                <a:cubicBezTo>
                  <a:pt x="585036" y="55012"/>
                  <a:pt x="588916" y="81606"/>
                  <a:pt x="605641" y="83127"/>
                </a:cubicBezTo>
                <a:cubicBezTo>
                  <a:pt x="638149" y="86082"/>
                  <a:pt x="700644" y="59377"/>
                  <a:pt x="700644" y="59377"/>
                </a:cubicBezTo>
                <a:cubicBezTo>
                  <a:pt x="870808" y="93409"/>
                  <a:pt x="660023" y="45837"/>
                  <a:pt x="807522" y="95003"/>
                </a:cubicBezTo>
                <a:cubicBezTo>
                  <a:pt x="838489" y="105325"/>
                  <a:pt x="870857" y="110836"/>
                  <a:pt x="902524" y="118753"/>
                </a:cubicBezTo>
                <a:cubicBezTo>
                  <a:pt x="926812" y="124825"/>
                  <a:pt x="973776" y="142504"/>
                  <a:pt x="973776" y="142504"/>
                </a:cubicBezTo>
                <a:cubicBezTo>
                  <a:pt x="985651" y="138546"/>
                  <a:pt x="999627" y="138449"/>
                  <a:pt x="1009402" y="130629"/>
                </a:cubicBezTo>
                <a:cubicBezTo>
                  <a:pt x="1020547" y="121713"/>
                  <a:pt x="1019383" y="98758"/>
                  <a:pt x="1033153" y="95003"/>
                </a:cubicBezTo>
                <a:cubicBezTo>
                  <a:pt x="1067524" y="85629"/>
                  <a:pt x="1104405" y="95003"/>
                  <a:pt x="1140031" y="95003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596723" y="2971723"/>
            <a:ext cx="703678" cy="128671"/>
          </a:xfrm>
          <a:custGeom>
            <a:avLst/>
            <a:gdLst>
              <a:gd name="connsiteX0" fmla="*/ 0 w 1235060"/>
              <a:gd name="connsiteY0" fmla="*/ 36179 h 154933"/>
              <a:gd name="connsiteX1" fmla="*/ 59376 w 1235060"/>
              <a:gd name="connsiteY1" fmla="*/ 12429 h 154933"/>
              <a:gd name="connsiteX2" fmla="*/ 154379 w 1235060"/>
              <a:gd name="connsiteY2" fmla="*/ 553 h 154933"/>
              <a:gd name="connsiteX3" fmla="*/ 237506 w 1235060"/>
              <a:gd name="connsiteY3" fmla="*/ 59930 h 154933"/>
              <a:gd name="connsiteX4" fmla="*/ 261257 w 1235060"/>
              <a:gd name="connsiteY4" fmla="*/ 95556 h 154933"/>
              <a:gd name="connsiteX5" fmla="*/ 296883 w 1235060"/>
              <a:gd name="connsiteY5" fmla="*/ 119307 h 154933"/>
              <a:gd name="connsiteX6" fmla="*/ 380010 w 1235060"/>
              <a:gd name="connsiteY6" fmla="*/ 107431 h 154933"/>
              <a:gd name="connsiteX7" fmla="*/ 570015 w 1235060"/>
              <a:gd name="connsiteY7" fmla="*/ 131182 h 154933"/>
              <a:gd name="connsiteX8" fmla="*/ 605641 w 1235060"/>
              <a:gd name="connsiteY8" fmla="*/ 154933 h 154933"/>
              <a:gd name="connsiteX9" fmla="*/ 676893 w 1235060"/>
              <a:gd name="connsiteY9" fmla="*/ 95556 h 154933"/>
              <a:gd name="connsiteX10" fmla="*/ 985652 w 1235060"/>
              <a:gd name="connsiteY10" fmla="*/ 119307 h 154933"/>
              <a:gd name="connsiteX11" fmla="*/ 1140031 w 1235060"/>
              <a:gd name="connsiteY11" fmla="*/ 95556 h 154933"/>
              <a:gd name="connsiteX12" fmla="*/ 1151906 w 1235060"/>
              <a:gd name="connsiteY12" fmla="*/ 36179 h 154933"/>
              <a:gd name="connsiteX13" fmla="*/ 1235034 w 1235060"/>
              <a:gd name="connsiteY13" fmla="*/ 12429 h 15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35060" h="154933">
                <a:moveTo>
                  <a:pt x="0" y="36179"/>
                </a:moveTo>
                <a:cubicBezTo>
                  <a:pt x="19792" y="28262"/>
                  <a:pt x="38605" y="17222"/>
                  <a:pt x="59376" y="12429"/>
                </a:cubicBezTo>
                <a:cubicBezTo>
                  <a:pt x="90473" y="5253"/>
                  <a:pt x="122575" y="-2097"/>
                  <a:pt x="154379" y="553"/>
                </a:cubicBezTo>
                <a:cubicBezTo>
                  <a:pt x="184482" y="3062"/>
                  <a:pt x="220118" y="39064"/>
                  <a:pt x="237506" y="59930"/>
                </a:cubicBezTo>
                <a:cubicBezTo>
                  <a:pt x="246643" y="70894"/>
                  <a:pt x="251165" y="85464"/>
                  <a:pt x="261257" y="95556"/>
                </a:cubicBezTo>
                <a:cubicBezTo>
                  <a:pt x="271349" y="105648"/>
                  <a:pt x="285008" y="111390"/>
                  <a:pt x="296883" y="119307"/>
                </a:cubicBezTo>
                <a:cubicBezTo>
                  <a:pt x="324592" y="115348"/>
                  <a:pt x="352020" y="107431"/>
                  <a:pt x="380010" y="107431"/>
                </a:cubicBezTo>
                <a:cubicBezTo>
                  <a:pt x="508360" y="107431"/>
                  <a:pt x="494766" y="106100"/>
                  <a:pt x="570015" y="131182"/>
                </a:cubicBezTo>
                <a:cubicBezTo>
                  <a:pt x="581890" y="139099"/>
                  <a:pt x="591369" y="154933"/>
                  <a:pt x="605641" y="154933"/>
                </a:cubicBezTo>
                <a:cubicBezTo>
                  <a:pt x="622174" y="154933"/>
                  <a:pt x="670084" y="102365"/>
                  <a:pt x="676893" y="95556"/>
                </a:cubicBezTo>
                <a:cubicBezTo>
                  <a:pt x="735042" y="100842"/>
                  <a:pt x="943206" y="120823"/>
                  <a:pt x="985652" y="119307"/>
                </a:cubicBezTo>
                <a:cubicBezTo>
                  <a:pt x="1037684" y="117449"/>
                  <a:pt x="1088571" y="103473"/>
                  <a:pt x="1140031" y="95556"/>
                </a:cubicBezTo>
                <a:cubicBezTo>
                  <a:pt x="1143989" y="75764"/>
                  <a:pt x="1135759" y="48290"/>
                  <a:pt x="1151906" y="36179"/>
                </a:cubicBezTo>
                <a:cubicBezTo>
                  <a:pt x="1238953" y="-29106"/>
                  <a:pt x="1235034" y="59768"/>
                  <a:pt x="1235034" y="12429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404760" y="2656886"/>
            <a:ext cx="724015" cy="98624"/>
          </a:xfrm>
          <a:custGeom>
            <a:avLst/>
            <a:gdLst>
              <a:gd name="connsiteX0" fmla="*/ 0 w 1270755"/>
              <a:gd name="connsiteY0" fmla="*/ 0 h 118753"/>
              <a:gd name="connsiteX1" fmla="*/ 59376 w 1270755"/>
              <a:gd name="connsiteY1" fmla="*/ 11875 h 118753"/>
              <a:gd name="connsiteX2" fmla="*/ 130628 w 1270755"/>
              <a:gd name="connsiteY2" fmla="*/ 23751 h 118753"/>
              <a:gd name="connsiteX3" fmla="*/ 166254 w 1270755"/>
              <a:gd name="connsiteY3" fmla="*/ 35626 h 118753"/>
              <a:gd name="connsiteX4" fmla="*/ 285008 w 1270755"/>
              <a:gd name="connsiteY4" fmla="*/ 47501 h 118753"/>
              <a:gd name="connsiteX5" fmla="*/ 368135 w 1270755"/>
              <a:gd name="connsiteY5" fmla="*/ 71252 h 118753"/>
              <a:gd name="connsiteX6" fmla="*/ 641267 w 1270755"/>
              <a:gd name="connsiteY6" fmla="*/ 83127 h 118753"/>
              <a:gd name="connsiteX7" fmla="*/ 760021 w 1270755"/>
              <a:gd name="connsiteY7" fmla="*/ 95003 h 118753"/>
              <a:gd name="connsiteX8" fmla="*/ 831272 w 1270755"/>
              <a:gd name="connsiteY8" fmla="*/ 106878 h 118753"/>
              <a:gd name="connsiteX9" fmla="*/ 973776 w 1270755"/>
              <a:gd name="connsiteY9" fmla="*/ 118753 h 118753"/>
              <a:gd name="connsiteX10" fmla="*/ 1163782 w 1270755"/>
              <a:gd name="connsiteY10" fmla="*/ 106878 h 118753"/>
              <a:gd name="connsiteX11" fmla="*/ 1235033 w 1270755"/>
              <a:gd name="connsiteY11" fmla="*/ 59377 h 118753"/>
              <a:gd name="connsiteX12" fmla="*/ 1270659 w 1270755"/>
              <a:gd name="connsiteY12" fmla="*/ 35626 h 118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70755" h="118753">
                <a:moveTo>
                  <a:pt x="0" y="0"/>
                </a:moveTo>
                <a:lnTo>
                  <a:pt x="59376" y="11875"/>
                </a:lnTo>
                <a:cubicBezTo>
                  <a:pt x="83066" y="16182"/>
                  <a:pt x="107123" y="18528"/>
                  <a:pt x="130628" y="23751"/>
                </a:cubicBezTo>
                <a:cubicBezTo>
                  <a:pt x="142848" y="26466"/>
                  <a:pt x="153882" y="33723"/>
                  <a:pt x="166254" y="35626"/>
                </a:cubicBezTo>
                <a:cubicBezTo>
                  <a:pt x="205574" y="41675"/>
                  <a:pt x="245423" y="43543"/>
                  <a:pt x="285008" y="47501"/>
                </a:cubicBezTo>
                <a:cubicBezTo>
                  <a:pt x="305081" y="54192"/>
                  <a:pt x="348957" y="69831"/>
                  <a:pt x="368135" y="71252"/>
                </a:cubicBezTo>
                <a:cubicBezTo>
                  <a:pt x="459016" y="77984"/>
                  <a:pt x="550223" y="79169"/>
                  <a:pt x="641267" y="83127"/>
                </a:cubicBezTo>
                <a:cubicBezTo>
                  <a:pt x="680852" y="87086"/>
                  <a:pt x="720546" y="90069"/>
                  <a:pt x="760021" y="95003"/>
                </a:cubicBezTo>
                <a:cubicBezTo>
                  <a:pt x="783913" y="97990"/>
                  <a:pt x="807341" y="104219"/>
                  <a:pt x="831272" y="106878"/>
                </a:cubicBezTo>
                <a:cubicBezTo>
                  <a:pt x="878646" y="112142"/>
                  <a:pt x="926275" y="114795"/>
                  <a:pt x="973776" y="118753"/>
                </a:cubicBezTo>
                <a:cubicBezTo>
                  <a:pt x="1037111" y="114795"/>
                  <a:pt x="1101901" y="120942"/>
                  <a:pt x="1163782" y="106878"/>
                </a:cubicBezTo>
                <a:cubicBezTo>
                  <a:pt x="1191617" y="100552"/>
                  <a:pt x="1207954" y="68404"/>
                  <a:pt x="1235033" y="59377"/>
                </a:cubicBezTo>
                <a:cubicBezTo>
                  <a:pt x="1274414" y="46249"/>
                  <a:pt x="1270659" y="60019"/>
                  <a:pt x="1270659" y="35626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279298" y="2402791"/>
            <a:ext cx="663067" cy="160027"/>
          </a:xfrm>
          <a:custGeom>
            <a:avLst/>
            <a:gdLst>
              <a:gd name="connsiteX0" fmla="*/ 0 w 1163782"/>
              <a:gd name="connsiteY0" fmla="*/ 47959 h 192689"/>
              <a:gd name="connsiteX1" fmla="*/ 59377 w 1163782"/>
              <a:gd name="connsiteY1" fmla="*/ 458 h 192689"/>
              <a:gd name="connsiteX2" fmla="*/ 106878 w 1163782"/>
              <a:gd name="connsiteY2" fmla="*/ 24209 h 192689"/>
              <a:gd name="connsiteX3" fmla="*/ 154379 w 1163782"/>
              <a:gd name="connsiteY3" fmla="*/ 36084 h 192689"/>
              <a:gd name="connsiteX4" fmla="*/ 190005 w 1163782"/>
              <a:gd name="connsiteY4" fmla="*/ 47959 h 192689"/>
              <a:gd name="connsiteX5" fmla="*/ 249382 w 1163782"/>
              <a:gd name="connsiteY5" fmla="*/ 59835 h 192689"/>
              <a:gd name="connsiteX6" fmla="*/ 296883 w 1163782"/>
              <a:gd name="connsiteY6" fmla="*/ 71710 h 192689"/>
              <a:gd name="connsiteX7" fmla="*/ 558140 w 1163782"/>
              <a:gd name="connsiteY7" fmla="*/ 83585 h 192689"/>
              <a:gd name="connsiteX8" fmla="*/ 700644 w 1163782"/>
              <a:gd name="connsiteY8" fmla="*/ 95461 h 192689"/>
              <a:gd name="connsiteX9" fmla="*/ 760021 w 1163782"/>
              <a:gd name="connsiteY9" fmla="*/ 131087 h 192689"/>
              <a:gd name="connsiteX10" fmla="*/ 890649 w 1163782"/>
              <a:gd name="connsiteY10" fmla="*/ 166713 h 192689"/>
              <a:gd name="connsiteX11" fmla="*/ 961901 w 1163782"/>
              <a:gd name="connsiteY11" fmla="*/ 190463 h 192689"/>
              <a:gd name="connsiteX12" fmla="*/ 1163782 w 1163782"/>
              <a:gd name="connsiteY12" fmla="*/ 154837 h 192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63782" h="192689">
                <a:moveTo>
                  <a:pt x="0" y="47959"/>
                </a:moveTo>
                <a:cubicBezTo>
                  <a:pt x="19792" y="32125"/>
                  <a:pt x="34634" y="5956"/>
                  <a:pt x="59377" y="458"/>
                </a:cubicBezTo>
                <a:cubicBezTo>
                  <a:pt x="76658" y="-3382"/>
                  <a:pt x="90303" y="17993"/>
                  <a:pt x="106878" y="24209"/>
                </a:cubicBezTo>
                <a:cubicBezTo>
                  <a:pt x="122160" y="29940"/>
                  <a:pt x="138686" y="31600"/>
                  <a:pt x="154379" y="36084"/>
                </a:cubicBezTo>
                <a:cubicBezTo>
                  <a:pt x="166415" y="39523"/>
                  <a:pt x="177861" y="44923"/>
                  <a:pt x="190005" y="47959"/>
                </a:cubicBezTo>
                <a:cubicBezTo>
                  <a:pt x="209587" y="52854"/>
                  <a:pt x="229678" y="55456"/>
                  <a:pt x="249382" y="59835"/>
                </a:cubicBezTo>
                <a:cubicBezTo>
                  <a:pt x="265314" y="63376"/>
                  <a:pt x="280610" y="70458"/>
                  <a:pt x="296883" y="71710"/>
                </a:cubicBezTo>
                <a:cubicBezTo>
                  <a:pt x="383802" y="78396"/>
                  <a:pt x="471115" y="78466"/>
                  <a:pt x="558140" y="83585"/>
                </a:cubicBezTo>
                <a:cubicBezTo>
                  <a:pt x="605724" y="86384"/>
                  <a:pt x="653143" y="91502"/>
                  <a:pt x="700644" y="95461"/>
                </a:cubicBezTo>
                <a:cubicBezTo>
                  <a:pt x="720436" y="107336"/>
                  <a:pt x="739008" y="121536"/>
                  <a:pt x="760021" y="131087"/>
                </a:cubicBezTo>
                <a:cubicBezTo>
                  <a:pt x="831784" y="163706"/>
                  <a:pt x="821750" y="147922"/>
                  <a:pt x="890649" y="166713"/>
                </a:cubicBezTo>
                <a:cubicBezTo>
                  <a:pt x="914802" y="173300"/>
                  <a:pt x="961901" y="190463"/>
                  <a:pt x="961901" y="190463"/>
                </a:cubicBezTo>
                <a:cubicBezTo>
                  <a:pt x="1151203" y="177843"/>
                  <a:pt x="1097952" y="220667"/>
                  <a:pt x="1163782" y="154837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7699084" y="1942354"/>
            <a:ext cx="696897" cy="356019"/>
          </a:xfrm>
          <a:custGeom>
            <a:avLst/>
            <a:gdLst>
              <a:gd name="connsiteX0" fmla="*/ 0 w 1223158"/>
              <a:gd name="connsiteY0" fmla="*/ 261257 h 428682"/>
              <a:gd name="connsiteX1" fmla="*/ 154379 w 1223158"/>
              <a:gd name="connsiteY1" fmla="*/ 273133 h 428682"/>
              <a:gd name="connsiteX2" fmla="*/ 249382 w 1223158"/>
              <a:gd name="connsiteY2" fmla="*/ 296883 h 428682"/>
              <a:gd name="connsiteX3" fmla="*/ 285008 w 1223158"/>
              <a:gd name="connsiteY3" fmla="*/ 332509 h 428682"/>
              <a:gd name="connsiteX4" fmla="*/ 308758 w 1223158"/>
              <a:gd name="connsiteY4" fmla="*/ 368135 h 428682"/>
              <a:gd name="connsiteX5" fmla="*/ 380010 w 1223158"/>
              <a:gd name="connsiteY5" fmla="*/ 356260 h 428682"/>
              <a:gd name="connsiteX6" fmla="*/ 451262 w 1223158"/>
              <a:gd name="connsiteY6" fmla="*/ 320634 h 428682"/>
              <a:gd name="connsiteX7" fmla="*/ 522514 w 1223158"/>
              <a:gd name="connsiteY7" fmla="*/ 201881 h 428682"/>
              <a:gd name="connsiteX8" fmla="*/ 593766 w 1223158"/>
              <a:gd name="connsiteY8" fmla="*/ 83128 h 428682"/>
              <a:gd name="connsiteX9" fmla="*/ 629392 w 1223158"/>
              <a:gd name="connsiteY9" fmla="*/ 0 h 428682"/>
              <a:gd name="connsiteX10" fmla="*/ 641267 w 1223158"/>
              <a:gd name="connsiteY10" fmla="*/ 320634 h 428682"/>
              <a:gd name="connsiteX11" fmla="*/ 724395 w 1223158"/>
              <a:gd name="connsiteY11" fmla="*/ 332509 h 428682"/>
              <a:gd name="connsiteX12" fmla="*/ 819397 w 1223158"/>
              <a:gd name="connsiteY12" fmla="*/ 356260 h 428682"/>
              <a:gd name="connsiteX13" fmla="*/ 902524 w 1223158"/>
              <a:gd name="connsiteY13" fmla="*/ 380011 h 428682"/>
              <a:gd name="connsiteX14" fmla="*/ 961901 w 1223158"/>
              <a:gd name="connsiteY14" fmla="*/ 391886 h 428682"/>
              <a:gd name="connsiteX15" fmla="*/ 997527 w 1223158"/>
              <a:gd name="connsiteY15" fmla="*/ 403761 h 428682"/>
              <a:gd name="connsiteX16" fmla="*/ 1104405 w 1223158"/>
              <a:gd name="connsiteY16" fmla="*/ 427512 h 428682"/>
              <a:gd name="connsiteX17" fmla="*/ 1223158 w 1223158"/>
              <a:gd name="connsiteY17" fmla="*/ 427512 h 42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23158" h="428682">
                <a:moveTo>
                  <a:pt x="0" y="261257"/>
                </a:moveTo>
                <a:cubicBezTo>
                  <a:pt x="51460" y="265216"/>
                  <a:pt x="103286" y="265834"/>
                  <a:pt x="154379" y="273133"/>
                </a:cubicBezTo>
                <a:cubicBezTo>
                  <a:pt x="186693" y="277749"/>
                  <a:pt x="249382" y="296883"/>
                  <a:pt x="249382" y="296883"/>
                </a:cubicBezTo>
                <a:cubicBezTo>
                  <a:pt x="261257" y="308758"/>
                  <a:pt x="274257" y="319607"/>
                  <a:pt x="285008" y="332509"/>
                </a:cubicBezTo>
                <a:cubicBezTo>
                  <a:pt x="294145" y="343473"/>
                  <a:pt x="294912" y="364673"/>
                  <a:pt x="308758" y="368135"/>
                </a:cubicBezTo>
                <a:cubicBezTo>
                  <a:pt x="332117" y="373975"/>
                  <a:pt x="356259" y="360218"/>
                  <a:pt x="380010" y="356260"/>
                </a:cubicBezTo>
                <a:cubicBezTo>
                  <a:pt x="408987" y="346601"/>
                  <a:pt x="428240" y="343656"/>
                  <a:pt x="451262" y="320634"/>
                </a:cubicBezTo>
                <a:cubicBezTo>
                  <a:pt x="490196" y="281700"/>
                  <a:pt x="494974" y="250842"/>
                  <a:pt x="522514" y="201881"/>
                </a:cubicBezTo>
                <a:cubicBezTo>
                  <a:pt x="545146" y="161647"/>
                  <a:pt x="579168" y="126922"/>
                  <a:pt x="593766" y="83128"/>
                </a:cubicBezTo>
                <a:cubicBezTo>
                  <a:pt x="611239" y="30707"/>
                  <a:pt x="600043" y="58698"/>
                  <a:pt x="629392" y="0"/>
                </a:cubicBezTo>
                <a:cubicBezTo>
                  <a:pt x="633350" y="106878"/>
                  <a:pt x="611885" y="217798"/>
                  <a:pt x="641267" y="320634"/>
                </a:cubicBezTo>
                <a:cubicBezTo>
                  <a:pt x="648957" y="347548"/>
                  <a:pt x="696948" y="327020"/>
                  <a:pt x="724395" y="332509"/>
                </a:cubicBezTo>
                <a:cubicBezTo>
                  <a:pt x="756403" y="338911"/>
                  <a:pt x="787730" y="348343"/>
                  <a:pt x="819397" y="356260"/>
                </a:cubicBezTo>
                <a:cubicBezTo>
                  <a:pt x="978034" y="395920"/>
                  <a:pt x="702681" y="335601"/>
                  <a:pt x="902524" y="380011"/>
                </a:cubicBezTo>
                <a:cubicBezTo>
                  <a:pt x="922228" y="384390"/>
                  <a:pt x="942319" y="386991"/>
                  <a:pt x="961901" y="391886"/>
                </a:cubicBezTo>
                <a:cubicBezTo>
                  <a:pt x="974045" y="394922"/>
                  <a:pt x="985491" y="400322"/>
                  <a:pt x="997527" y="403761"/>
                </a:cubicBezTo>
                <a:cubicBezTo>
                  <a:pt x="1016576" y="409204"/>
                  <a:pt x="1088427" y="426447"/>
                  <a:pt x="1104405" y="427512"/>
                </a:cubicBezTo>
                <a:cubicBezTo>
                  <a:pt x="1143902" y="430145"/>
                  <a:pt x="1183574" y="427512"/>
                  <a:pt x="1223158" y="427512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5328190" y="2101497"/>
            <a:ext cx="581875" cy="120027"/>
          </a:xfrm>
          <a:custGeom>
            <a:avLst/>
            <a:gdLst>
              <a:gd name="connsiteX0" fmla="*/ 0 w 1021278"/>
              <a:gd name="connsiteY0" fmla="*/ 12804 h 144524"/>
              <a:gd name="connsiteX1" fmla="*/ 59377 w 1021278"/>
              <a:gd name="connsiteY1" fmla="*/ 929 h 144524"/>
              <a:gd name="connsiteX2" fmla="*/ 106878 w 1021278"/>
              <a:gd name="connsiteY2" fmla="*/ 36555 h 144524"/>
              <a:gd name="connsiteX3" fmla="*/ 142504 w 1021278"/>
              <a:gd name="connsiteY3" fmla="*/ 60306 h 144524"/>
              <a:gd name="connsiteX4" fmla="*/ 213756 w 1021278"/>
              <a:gd name="connsiteY4" fmla="*/ 119682 h 144524"/>
              <a:gd name="connsiteX5" fmla="*/ 391886 w 1021278"/>
              <a:gd name="connsiteY5" fmla="*/ 84056 h 144524"/>
              <a:gd name="connsiteX6" fmla="*/ 427512 w 1021278"/>
              <a:gd name="connsiteY6" fmla="*/ 48430 h 144524"/>
              <a:gd name="connsiteX7" fmla="*/ 498764 w 1021278"/>
              <a:gd name="connsiteY7" fmla="*/ 60306 h 144524"/>
              <a:gd name="connsiteX8" fmla="*/ 546265 w 1021278"/>
              <a:gd name="connsiteY8" fmla="*/ 72181 h 144524"/>
              <a:gd name="connsiteX9" fmla="*/ 617517 w 1021278"/>
              <a:gd name="connsiteY9" fmla="*/ 84056 h 144524"/>
              <a:gd name="connsiteX10" fmla="*/ 843148 w 1021278"/>
              <a:gd name="connsiteY10" fmla="*/ 107807 h 144524"/>
              <a:gd name="connsiteX11" fmla="*/ 878774 w 1021278"/>
              <a:gd name="connsiteY11" fmla="*/ 119682 h 144524"/>
              <a:gd name="connsiteX12" fmla="*/ 926275 w 1021278"/>
              <a:gd name="connsiteY12" fmla="*/ 131558 h 144524"/>
              <a:gd name="connsiteX13" fmla="*/ 961901 w 1021278"/>
              <a:gd name="connsiteY13" fmla="*/ 143433 h 144524"/>
              <a:gd name="connsiteX14" fmla="*/ 1021278 w 1021278"/>
              <a:gd name="connsiteY14" fmla="*/ 143433 h 14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21278" h="144524">
                <a:moveTo>
                  <a:pt x="0" y="12804"/>
                </a:moveTo>
                <a:cubicBezTo>
                  <a:pt x="19792" y="8846"/>
                  <a:pt x="39673" y="-3450"/>
                  <a:pt x="59377" y="929"/>
                </a:cubicBezTo>
                <a:cubicBezTo>
                  <a:pt x="78698" y="5223"/>
                  <a:pt x="90773" y="25051"/>
                  <a:pt x="106878" y="36555"/>
                </a:cubicBezTo>
                <a:cubicBezTo>
                  <a:pt x="118492" y="44851"/>
                  <a:pt x="131540" y="51169"/>
                  <a:pt x="142504" y="60306"/>
                </a:cubicBezTo>
                <a:cubicBezTo>
                  <a:pt x="233932" y="136497"/>
                  <a:pt x="125310" y="60720"/>
                  <a:pt x="213756" y="119682"/>
                </a:cubicBezTo>
                <a:cubicBezTo>
                  <a:pt x="314611" y="111278"/>
                  <a:pt x="333329" y="132853"/>
                  <a:pt x="391886" y="84056"/>
                </a:cubicBezTo>
                <a:cubicBezTo>
                  <a:pt x="404788" y="73305"/>
                  <a:pt x="415637" y="60305"/>
                  <a:pt x="427512" y="48430"/>
                </a:cubicBezTo>
                <a:cubicBezTo>
                  <a:pt x="451263" y="52389"/>
                  <a:pt x="475153" y="55584"/>
                  <a:pt x="498764" y="60306"/>
                </a:cubicBezTo>
                <a:cubicBezTo>
                  <a:pt x="514768" y="63507"/>
                  <a:pt x="530261" y="68980"/>
                  <a:pt x="546265" y="72181"/>
                </a:cubicBezTo>
                <a:cubicBezTo>
                  <a:pt x="569876" y="76903"/>
                  <a:pt x="593766" y="80098"/>
                  <a:pt x="617517" y="84056"/>
                </a:cubicBezTo>
                <a:cubicBezTo>
                  <a:pt x="720833" y="118497"/>
                  <a:pt x="602686" y="82496"/>
                  <a:pt x="843148" y="107807"/>
                </a:cubicBezTo>
                <a:cubicBezTo>
                  <a:pt x="855597" y="109117"/>
                  <a:pt x="866738" y="116243"/>
                  <a:pt x="878774" y="119682"/>
                </a:cubicBezTo>
                <a:cubicBezTo>
                  <a:pt x="894467" y="124166"/>
                  <a:pt x="910582" y="127074"/>
                  <a:pt x="926275" y="131558"/>
                </a:cubicBezTo>
                <a:cubicBezTo>
                  <a:pt x="938311" y="134997"/>
                  <a:pt x="949480" y="141880"/>
                  <a:pt x="961901" y="143433"/>
                </a:cubicBezTo>
                <a:cubicBezTo>
                  <a:pt x="981541" y="145888"/>
                  <a:pt x="1001486" y="143433"/>
                  <a:pt x="1021278" y="143433"/>
                </a:cubicBezTo>
              </a:path>
            </a:pathLst>
          </a:cu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7705934" y="2482805"/>
            <a:ext cx="581875" cy="20102"/>
          </a:xfrm>
          <a:custGeom>
            <a:avLst/>
            <a:gdLst>
              <a:gd name="connsiteX0" fmla="*/ 0 w 1021278"/>
              <a:gd name="connsiteY0" fmla="*/ 11875 h 24205"/>
              <a:gd name="connsiteX1" fmla="*/ 95003 w 1021278"/>
              <a:gd name="connsiteY1" fmla="*/ 0 h 24205"/>
              <a:gd name="connsiteX2" fmla="*/ 308759 w 1021278"/>
              <a:gd name="connsiteY2" fmla="*/ 23751 h 24205"/>
              <a:gd name="connsiteX3" fmla="*/ 415637 w 1021278"/>
              <a:gd name="connsiteY3" fmla="*/ 11875 h 24205"/>
              <a:gd name="connsiteX4" fmla="*/ 451263 w 1021278"/>
              <a:gd name="connsiteY4" fmla="*/ 0 h 24205"/>
              <a:gd name="connsiteX5" fmla="*/ 605642 w 1021278"/>
              <a:gd name="connsiteY5" fmla="*/ 11875 h 24205"/>
              <a:gd name="connsiteX6" fmla="*/ 688769 w 1021278"/>
              <a:gd name="connsiteY6" fmla="*/ 11875 h 24205"/>
              <a:gd name="connsiteX7" fmla="*/ 1021278 w 1021278"/>
              <a:gd name="connsiteY7" fmla="*/ 11875 h 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21278" h="24205">
                <a:moveTo>
                  <a:pt x="0" y="11875"/>
                </a:moveTo>
                <a:cubicBezTo>
                  <a:pt x="31668" y="7917"/>
                  <a:pt x="63089" y="0"/>
                  <a:pt x="95003" y="0"/>
                </a:cubicBezTo>
                <a:cubicBezTo>
                  <a:pt x="225388" y="0"/>
                  <a:pt x="222676" y="2229"/>
                  <a:pt x="308759" y="23751"/>
                </a:cubicBezTo>
                <a:cubicBezTo>
                  <a:pt x="344385" y="19792"/>
                  <a:pt x="380279" y="17768"/>
                  <a:pt x="415637" y="11875"/>
                </a:cubicBezTo>
                <a:cubicBezTo>
                  <a:pt x="427984" y="9817"/>
                  <a:pt x="438745" y="0"/>
                  <a:pt x="451263" y="0"/>
                </a:cubicBezTo>
                <a:cubicBezTo>
                  <a:pt x="502875" y="0"/>
                  <a:pt x="554182" y="7917"/>
                  <a:pt x="605642" y="11875"/>
                </a:cubicBezTo>
                <a:cubicBezTo>
                  <a:pt x="684199" y="38062"/>
                  <a:pt x="593337" y="14857"/>
                  <a:pt x="688769" y="11875"/>
                </a:cubicBezTo>
                <a:cubicBezTo>
                  <a:pt x="799551" y="8413"/>
                  <a:pt x="910442" y="11875"/>
                  <a:pt x="1021278" y="11875"/>
                </a:cubicBezTo>
              </a:path>
            </a:pathLst>
          </a:cu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3519600" y="2861519"/>
            <a:ext cx="487152" cy="146186"/>
          </a:xfrm>
          <a:custGeom>
            <a:avLst/>
            <a:gdLst>
              <a:gd name="connsiteX0" fmla="*/ 0 w 855024"/>
              <a:gd name="connsiteY0" fmla="*/ 106878 h 176023"/>
              <a:gd name="connsiteX1" fmla="*/ 130629 w 855024"/>
              <a:gd name="connsiteY1" fmla="*/ 95003 h 176023"/>
              <a:gd name="connsiteX2" fmla="*/ 166255 w 855024"/>
              <a:gd name="connsiteY2" fmla="*/ 83128 h 176023"/>
              <a:gd name="connsiteX3" fmla="*/ 237507 w 855024"/>
              <a:gd name="connsiteY3" fmla="*/ 142504 h 176023"/>
              <a:gd name="connsiteX4" fmla="*/ 308759 w 855024"/>
              <a:gd name="connsiteY4" fmla="*/ 154380 h 176023"/>
              <a:gd name="connsiteX5" fmla="*/ 486889 w 855024"/>
              <a:gd name="connsiteY5" fmla="*/ 142504 h 176023"/>
              <a:gd name="connsiteX6" fmla="*/ 581891 w 855024"/>
              <a:gd name="connsiteY6" fmla="*/ 142504 h 176023"/>
              <a:gd name="connsiteX7" fmla="*/ 700644 w 855024"/>
              <a:gd name="connsiteY7" fmla="*/ 23751 h 176023"/>
              <a:gd name="connsiteX8" fmla="*/ 736270 w 855024"/>
              <a:gd name="connsiteY8" fmla="*/ 0 h 176023"/>
              <a:gd name="connsiteX9" fmla="*/ 748146 w 855024"/>
              <a:gd name="connsiteY9" fmla="*/ 35626 h 176023"/>
              <a:gd name="connsiteX10" fmla="*/ 819398 w 855024"/>
              <a:gd name="connsiteY10" fmla="*/ 95003 h 176023"/>
              <a:gd name="connsiteX11" fmla="*/ 855024 w 855024"/>
              <a:gd name="connsiteY11" fmla="*/ 106878 h 176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5024" h="176023">
                <a:moveTo>
                  <a:pt x="0" y="106878"/>
                </a:moveTo>
                <a:cubicBezTo>
                  <a:pt x="43543" y="102920"/>
                  <a:pt x="87346" y="101186"/>
                  <a:pt x="130629" y="95003"/>
                </a:cubicBezTo>
                <a:cubicBezTo>
                  <a:pt x="143021" y="93233"/>
                  <a:pt x="153908" y="81070"/>
                  <a:pt x="166255" y="83128"/>
                </a:cubicBezTo>
                <a:cubicBezTo>
                  <a:pt x="204282" y="89466"/>
                  <a:pt x="205406" y="128237"/>
                  <a:pt x="237507" y="142504"/>
                </a:cubicBezTo>
                <a:cubicBezTo>
                  <a:pt x="259510" y="152283"/>
                  <a:pt x="285008" y="150421"/>
                  <a:pt x="308759" y="154380"/>
                </a:cubicBezTo>
                <a:cubicBezTo>
                  <a:pt x="368136" y="150421"/>
                  <a:pt x="427472" y="139203"/>
                  <a:pt x="486889" y="142504"/>
                </a:cubicBezTo>
                <a:cubicBezTo>
                  <a:pt x="611836" y="149445"/>
                  <a:pt x="402342" y="214324"/>
                  <a:pt x="581891" y="142504"/>
                </a:cubicBezTo>
                <a:lnTo>
                  <a:pt x="700644" y="23751"/>
                </a:lnTo>
                <a:cubicBezTo>
                  <a:pt x="710736" y="13659"/>
                  <a:pt x="724395" y="7917"/>
                  <a:pt x="736270" y="0"/>
                </a:cubicBezTo>
                <a:cubicBezTo>
                  <a:pt x="740229" y="11875"/>
                  <a:pt x="741202" y="25211"/>
                  <a:pt x="748146" y="35626"/>
                </a:cubicBezTo>
                <a:cubicBezTo>
                  <a:pt x="761278" y="55323"/>
                  <a:pt x="797492" y="84050"/>
                  <a:pt x="819398" y="95003"/>
                </a:cubicBezTo>
                <a:cubicBezTo>
                  <a:pt x="830594" y="100601"/>
                  <a:pt x="855024" y="106878"/>
                  <a:pt x="855024" y="106878"/>
                </a:cubicBezTo>
              </a:path>
            </a:pathLst>
          </a:cu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391623" y="2711129"/>
            <a:ext cx="595407" cy="88762"/>
          </a:xfrm>
          <a:custGeom>
            <a:avLst/>
            <a:gdLst>
              <a:gd name="connsiteX0" fmla="*/ 0 w 1045028"/>
              <a:gd name="connsiteY0" fmla="*/ 0 h 106878"/>
              <a:gd name="connsiteX1" fmla="*/ 23751 w 1045028"/>
              <a:gd name="connsiteY1" fmla="*/ 59377 h 106878"/>
              <a:gd name="connsiteX2" fmla="*/ 106878 w 1045028"/>
              <a:gd name="connsiteY2" fmla="*/ 106878 h 106878"/>
              <a:gd name="connsiteX3" fmla="*/ 320634 w 1045028"/>
              <a:gd name="connsiteY3" fmla="*/ 83128 h 106878"/>
              <a:gd name="connsiteX4" fmla="*/ 463138 w 1045028"/>
              <a:gd name="connsiteY4" fmla="*/ 23751 h 106878"/>
              <a:gd name="connsiteX5" fmla="*/ 914400 w 1045028"/>
              <a:gd name="connsiteY5" fmla="*/ 0 h 106878"/>
              <a:gd name="connsiteX6" fmla="*/ 961901 w 1045028"/>
              <a:gd name="connsiteY6" fmla="*/ 11876 h 106878"/>
              <a:gd name="connsiteX7" fmla="*/ 1045028 w 1045028"/>
              <a:gd name="connsiteY7" fmla="*/ 35626 h 10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45028" h="106878">
                <a:moveTo>
                  <a:pt x="0" y="0"/>
                </a:moveTo>
                <a:cubicBezTo>
                  <a:pt x="7917" y="19792"/>
                  <a:pt x="10961" y="42323"/>
                  <a:pt x="23751" y="59377"/>
                </a:cubicBezTo>
                <a:cubicBezTo>
                  <a:pt x="47716" y="91331"/>
                  <a:pt x="73694" y="95817"/>
                  <a:pt x="106878" y="106878"/>
                </a:cubicBezTo>
                <a:cubicBezTo>
                  <a:pt x="122760" y="105744"/>
                  <a:pt x="268188" y="104981"/>
                  <a:pt x="320634" y="83128"/>
                </a:cubicBezTo>
                <a:cubicBezTo>
                  <a:pt x="373167" y="61239"/>
                  <a:pt x="407595" y="29041"/>
                  <a:pt x="463138" y="23751"/>
                </a:cubicBezTo>
                <a:cubicBezTo>
                  <a:pt x="530170" y="17367"/>
                  <a:pt x="866729" y="2270"/>
                  <a:pt x="914400" y="0"/>
                </a:cubicBezTo>
                <a:cubicBezTo>
                  <a:pt x="930234" y="3959"/>
                  <a:pt x="946418" y="6715"/>
                  <a:pt x="961901" y="11876"/>
                </a:cubicBezTo>
                <a:cubicBezTo>
                  <a:pt x="1041971" y="38566"/>
                  <a:pt x="995006" y="35626"/>
                  <a:pt x="1045028" y="35626"/>
                </a:cubicBezTo>
              </a:path>
            </a:pathLst>
          </a:cu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651894" y="1988654"/>
            <a:ext cx="399193" cy="219967"/>
            <a:chOff x="-962708" y="3676157"/>
            <a:chExt cx="399193" cy="219967"/>
          </a:xfrm>
        </p:grpSpPr>
        <p:grpSp>
          <p:nvGrpSpPr>
            <p:cNvPr id="32" name="Group 31"/>
            <p:cNvGrpSpPr/>
            <p:nvPr/>
          </p:nvGrpSpPr>
          <p:grpSpPr>
            <a:xfrm>
              <a:off x="-962708" y="3676157"/>
              <a:ext cx="148852" cy="216973"/>
              <a:chOff x="5201392" y="3194462"/>
              <a:chExt cx="261257" cy="261257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5237018" y="3194462"/>
                <a:ext cx="190005" cy="225632"/>
              </a:xfrm>
              <a:custGeom>
                <a:avLst/>
                <a:gdLst>
                  <a:gd name="connsiteX0" fmla="*/ 0 w 190005"/>
                  <a:gd name="connsiteY0" fmla="*/ 0 h 225632"/>
                  <a:gd name="connsiteX1" fmla="*/ 47501 w 190005"/>
                  <a:gd name="connsiteY1" fmla="*/ 59377 h 225632"/>
                  <a:gd name="connsiteX2" fmla="*/ 95003 w 190005"/>
                  <a:gd name="connsiteY2" fmla="*/ 130629 h 225632"/>
                  <a:gd name="connsiteX3" fmla="*/ 106878 w 190005"/>
                  <a:gd name="connsiteY3" fmla="*/ 166255 h 225632"/>
                  <a:gd name="connsiteX4" fmla="*/ 178130 w 190005"/>
                  <a:gd name="connsiteY4" fmla="*/ 213756 h 225632"/>
                  <a:gd name="connsiteX5" fmla="*/ 190005 w 190005"/>
                  <a:gd name="connsiteY5" fmla="*/ 225632 h 225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0005" h="225632">
                    <a:moveTo>
                      <a:pt x="0" y="0"/>
                    </a:moveTo>
                    <a:cubicBezTo>
                      <a:pt x="15834" y="19792"/>
                      <a:pt x="32593" y="38878"/>
                      <a:pt x="47501" y="59377"/>
                    </a:cubicBezTo>
                    <a:cubicBezTo>
                      <a:pt x="64290" y="82462"/>
                      <a:pt x="95003" y="130629"/>
                      <a:pt x="95003" y="130629"/>
                    </a:cubicBezTo>
                    <a:cubicBezTo>
                      <a:pt x="98961" y="142504"/>
                      <a:pt x="98027" y="157404"/>
                      <a:pt x="106878" y="166255"/>
                    </a:cubicBezTo>
                    <a:cubicBezTo>
                      <a:pt x="127062" y="186439"/>
                      <a:pt x="154379" y="197922"/>
                      <a:pt x="178130" y="213756"/>
                    </a:cubicBezTo>
                    <a:cubicBezTo>
                      <a:pt x="182788" y="216861"/>
                      <a:pt x="186047" y="221673"/>
                      <a:pt x="190005" y="225632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5201392" y="3253770"/>
                <a:ext cx="261257" cy="201949"/>
              </a:xfrm>
              <a:custGeom>
                <a:avLst/>
                <a:gdLst>
                  <a:gd name="connsiteX0" fmla="*/ 0 w 261257"/>
                  <a:gd name="connsiteY0" fmla="*/ 201949 h 201949"/>
                  <a:gd name="connsiteX1" fmla="*/ 95003 w 261257"/>
                  <a:gd name="connsiteY1" fmla="*/ 130698 h 201949"/>
                  <a:gd name="connsiteX2" fmla="*/ 166255 w 261257"/>
                  <a:gd name="connsiteY2" fmla="*/ 83196 h 201949"/>
                  <a:gd name="connsiteX3" fmla="*/ 190005 w 261257"/>
                  <a:gd name="connsiteY3" fmla="*/ 47570 h 201949"/>
                  <a:gd name="connsiteX4" fmla="*/ 225631 w 261257"/>
                  <a:gd name="connsiteY4" fmla="*/ 35695 h 201949"/>
                  <a:gd name="connsiteX5" fmla="*/ 261257 w 261257"/>
                  <a:gd name="connsiteY5" fmla="*/ 69 h 201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7" h="201949">
                    <a:moveTo>
                      <a:pt x="0" y="201949"/>
                    </a:moveTo>
                    <a:cubicBezTo>
                      <a:pt x="163005" y="104149"/>
                      <a:pt x="-21866" y="221597"/>
                      <a:pt x="95003" y="130698"/>
                    </a:cubicBezTo>
                    <a:cubicBezTo>
                      <a:pt x="117535" y="113173"/>
                      <a:pt x="166255" y="83196"/>
                      <a:pt x="166255" y="83196"/>
                    </a:cubicBezTo>
                    <a:cubicBezTo>
                      <a:pt x="174172" y="71321"/>
                      <a:pt x="178860" y="56486"/>
                      <a:pt x="190005" y="47570"/>
                    </a:cubicBezTo>
                    <a:cubicBezTo>
                      <a:pt x="199780" y="39750"/>
                      <a:pt x="215856" y="43515"/>
                      <a:pt x="225631" y="35695"/>
                    </a:cubicBezTo>
                    <a:cubicBezTo>
                      <a:pt x="274281" y="-3225"/>
                      <a:pt x="228813" y="69"/>
                      <a:pt x="261257" y="69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Freeform 32"/>
            <p:cNvSpPr/>
            <p:nvPr/>
          </p:nvSpPr>
          <p:spPr>
            <a:xfrm>
              <a:off x="-746196" y="3814231"/>
              <a:ext cx="182681" cy="81893"/>
            </a:xfrm>
            <a:custGeom>
              <a:avLst/>
              <a:gdLst>
                <a:gd name="connsiteX0" fmla="*/ 0 w 320633"/>
                <a:gd name="connsiteY0" fmla="*/ 0 h 98607"/>
                <a:gd name="connsiteX1" fmla="*/ 23750 w 320633"/>
                <a:gd name="connsiteY1" fmla="*/ 59377 h 98607"/>
                <a:gd name="connsiteX2" fmla="*/ 166254 w 320633"/>
                <a:gd name="connsiteY2" fmla="*/ 47501 h 98607"/>
                <a:gd name="connsiteX3" fmla="*/ 285007 w 320633"/>
                <a:gd name="connsiteY3" fmla="*/ 59377 h 98607"/>
                <a:gd name="connsiteX4" fmla="*/ 273132 w 320633"/>
                <a:gd name="connsiteY4" fmla="*/ 95002 h 98607"/>
                <a:gd name="connsiteX5" fmla="*/ 320633 w 320633"/>
                <a:gd name="connsiteY5" fmla="*/ 71252 h 98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633" h="98607">
                  <a:moveTo>
                    <a:pt x="0" y="0"/>
                  </a:moveTo>
                  <a:cubicBezTo>
                    <a:pt x="7917" y="19792"/>
                    <a:pt x="3253" y="53521"/>
                    <a:pt x="23750" y="59377"/>
                  </a:cubicBezTo>
                  <a:cubicBezTo>
                    <a:pt x="69582" y="72472"/>
                    <a:pt x="118588" y="47501"/>
                    <a:pt x="166254" y="47501"/>
                  </a:cubicBezTo>
                  <a:cubicBezTo>
                    <a:pt x="206036" y="47501"/>
                    <a:pt x="245423" y="55418"/>
                    <a:pt x="285007" y="59377"/>
                  </a:cubicBezTo>
                  <a:cubicBezTo>
                    <a:pt x="281049" y="71252"/>
                    <a:pt x="264281" y="86151"/>
                    <a:pt x="273132" y="95002"/>
                  </a:cubicBezTo>
                  <a:cubicBezTo>
                    <a:pt x="286778" y="108647"/>
                    <a:pt x="312111" y="79774"/>
                    <a:pt x="320633" y="71252"/>
                  </a:cubicBez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067411" y="1620622"/>
            <a:ext cx="1264920" cy="1573268"/>
            <a:chOff x="-2590800" y="706558"/>
            <a:chExt cx="1264920" cy="1573268"/>
          </a:xfrm>
        </p:grpSpPr>
        <p:sp>
          <p:nvSpPr>
            <p:cNvPr id="2" name="Rectangle 1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364412" y="1620622"/>
            <a:ext cx="1264920" cy="1573268"/>
            <a:chOff x="-2590800" y="706558"/>
            <a:chExt cx="1264920" cy="1573268"/>
          </a:xfrm>
        </p:grpSpPr>
        <p:sp>
          <p:nvSpPr>
            <p:cNvPr id="97" name="Rectangle 96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4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115468" y="1620622"/>
            <a:ext cx="1264920" cy="1573268"/>
            <a:chOff x="-2590800" y="706558"/>
            <a:chExt cx="1264920" cy="1573268"/>
          </a:xfrm>
        </p:grpSpPr>
        <p:sp>
          <p:nvSpPr>
            <p:cNvPr id="100" name="Rectangle 99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986668" y="1620622"/>
            <a:ext cx="1264920" cy="1573268"/>
            <a:chOff x="-2590800" y="706558"/>
            <a:chExt cx="1264920" cy="1573268"/>
          </a:xfrm>
        </p:grpSpPr>
        <p:sp>
          <p:nvSpPr>
            <p:cNvPr id="103" name="Rectangle 102"/>
            <p:cNvSpPr/>
            <p:nvPr/>
          </p:nvSpPr>
          <p:spPr>
            <a:xfrm>
              <a:off x="-2590800" y="706558"/>
              <a:ext cx="1264920" cy="15732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90800" y="817605"/>
              <a:ext cx="6324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8145499" y="2101502"/>
            <a:ext cx="399193" cy="219967"/>
            <a:chOff x="-962708" y="3676157"/>
            <a:chExt cx="399193" cy="219967"/>
          </a:xfrm>
        </p:grpSpPr>
        <p:grpSp>
          <p:nvGrpSpPr>
            <p:cNvPr id="196" name="Group 195"/>
            <p:cNvGrpSpPr/>
            <p:nvPr/>
          </p:nvGrpSpPr>
          <p:grpSpPr>
            <a:xfrm>
              <a:off x="-962708" y="3676157"/>
              <a:ext cx="148852" cy="216973"/>
              <a:chOff x="5201392" y="3194462"/>
              <a:chExt cx="261257" cy="261257"/>
            </a:xfrm>
          </p:grpSpPr>
          <p:sp>
            <p:nvSpPr>
              <p:cNvPr id="198" name="Freeform 197"/>
              <p:cNvSpPr/>
              <p:nvPr/>
            </p:nvSpPr>
            <p:spPr>
              <a:xfrm>
                <a:off x="5237018" y="3194462"/>
                <a:ext cx="190005" cy="225632"/>
              </a:xfrm>
              <a:custGeom>
                <a:avLst/>
                <a:gdLst>
                  <a:gd name="connsiteX0" fmla="*/ 0 w 190005"/>
                  <a:gd name="connsiteY0" fmla="*/ 0 h 225632"/>
                  <a:gd name="connsiteX1" fmla="*/ 47501 w 190005"/>
                  <a:gd name="connsiteY1" fmla="*/ 59377 h 225632"/>
                  <a:gd name="connsiteX2" fmla="*/ 95003 w 190005"/>
                  <a:gd name="connsiteY2" fmla="*/ 130629 h 225632"/>
                  <a:gd name="connsiteX3" fmla="*/ 106878 w 190005"/>
                  <a:gd name="connsiteY3" fmla="*/ 166255 h 225632"/>
                  <a:gd name="connsiteX4" fmla="*/ 178130 w 190005"/>
                  <a:gd name="connsiteY4" fmla="*/ 213756 h 225632"/>
                  <a:gd name="connsiteX5" fmla="*/ 190005 w 190005"/>
                  <a:gd name="connsiteY5" fmla="*/ 225632 h 225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0005" h="225632">
                    <a:moveTo>
                      <a:pt x="0" y="0"/>
                    </a:moveTo>
                    <a:cubicBezTo>
                      <a:pt x="15834" y="19792"/>
                      <a:pt x="32593" y="38878"/>
                      <a:pt x="47501" y="59377"/>
                    </a:cubicBezTo>
                    <a:cubicBezTo>
                      <a:pt x="64290" y="82462"/>
                      <a:pt x="95003" y="130629"/>
                      <a:pt x="95003" y="130629"/>
                    </a:cubicBezTo>
                    <a:cubicBezTo>
                      <a:pt x="98961" y="142504"/>
                      <a:pt x="98027" y="157404"/>
                      <a:pt x="106878" y="166255"/>
                    </a:cubicBezTo>
                    <a:cubicBezTo>
                      <a:pt x="127062" y="186439"/>
                      <a:pt x="154379" y="197922"/>
                      <a:pt x="178130" y="213756"/>
                    </a:cubicBezTo>
                    <a:cubicBezTo>
                      <a:pt x="182788" y="216861"/>
                      <a:pt x="186047" y="221673"/>
                      <a:pt x="190005" y="225632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5201392" y="3253770"/>
                <a:ext cx="261257" cy="201949"/>
              </a:xfrm>
              <a:custGeom>
                <a:avLst/>
                <a:gdLst>
                  <a:gd name="connsiteX0" fmla="*/ 0 w 261257"/>
                  <a:gd name="connsiteY0" fmla="*/ 201949 h 201949"/>
                  <a:gd name="connsiteX1" fmla="*/ 95003 w 261257"/>
                  <a:gd name="connsiteY1" fmla="*/ 130698 h 201949"/>
                  <a:gd name="connsiteX2" fmla="*/ 166255 w 261257"/>
                  <a:gd name="connsiteY2" fmla="*/ 83196 h 201949"/>
                  <a:gd name="connsiteX3" fmla="*/ 190005 w 261257"/>
                  <a:gd name="connsiteY3" fmla="*/ 47570 h 201949"/>
                  <a:gd name="connsiteX4" fmla="*/ 225631 w 261257"/>
                  <a:gd name="connsiteY4" fmla="*/ 35695 h 201949"/>
                  <a:gd name="connsiteX5" fmla="*/ 261257 w 261257"/>
                  <a:gd name="connsiteY5" fmla="*/ 69 h 201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257" h="201949">
                    <a:moveTo>
                      <a:pt x="0" y="201949"/>
                    </a:moveTo>
                    <a:cubicBezTo>
                      <a:pt x="163005" y="104149"/>
                      <a:pt x="-21866" y="221597"/>
                      <a:pt x="95003" y="130698"/>
                    </a:cubicBezTo>
                    <a:cubicBezTo>
                      <a:pt x="117535" y="113173"/>
                      <a:pt x="166255" y="83196"/>
                      <a:pt x="166255" y="83196"/>
                    </a:cubicBezTo>
                    <a:cubicBezTo>
                      <a:pt x="174172" y="71321"/>
                      <a:pt x="178860" y="56486"/>
                      <a:pt x="190005" y="47570"/>
                    </a:cubicBezTo>
                    <a:cubicBezTo>
                      <a:pt x="199780" y="39750"/>
                      <a:pt x="215856" y="43515"/>
                      <a:pt x="225631" y="35695"/>
                    </a:cubicBezTo>
                    <a:cubicBezTo>
                      <a:pt x="274281" y="-3225"/>
                      <a:pt x="228813" y="69"/>
                      <a:pt x="261257" y="69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7" name="Freeform 196"/>
            <p:cNvSpPr/>
            <p:nvPr/>
          </p:nvSpPr>
          <p:spPr>
            <a:xfrm>
              <a:off x="-746196" y="3814231"/>
              <a:ext cx="182681" cy="81893"/>
            </a:xfrm>
            <a:custGeom>
              <a:avLst/>
              <a:gdLst>
                <a:gd name="connsiteX0" fmla="*/ 0 w 320633"/>
                <a:gd name="connsiteY0" fmla="*/ 0 h 98607"/>
                <a:gd name="connsiteX1" fmla="*/ 23750 w 320633"/>
                <a:gd name="connsiteY1" fmla="*/ 59377 h 98607"/>
                <a:gd name="connsiteX2" fmla="*/ 166254 w 320633"/>
                <a:gd name="connsiteY2" fmla="*/ 47501 h 98607"/>
                <a:gd name="connsiteX3" fmla="*/ 285007 w 320633"/>
                <a:gd name="connsiteY3" fmla="*/ 59377 h 98607"/>
                <a:gd name="connsiteX4" fmla="*/ 273132 w 320633"/>
                <a:gd name="connsiteY4" fmla="*/ 95002 h 98607"/>
                <a:gd name="connsiteX5" fmla="*/ 320633 w 320633"/>
                <a:gd name="connsiteY5" fmla="*/ 71252 h 98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633" h="98607">
                  <a:moveTo>
                    <a:pt x="0" y="0"/>
                  </a:moveTo>
                  <a:cubicBezTo>
                    <a:pt x="7917" y="19792"/>
                    <a:pt x="3253" y="53521"/>
                    <a:pt x="23750" y="59377"/>
                  </a:cubicBezTo>
                  <a:cubicBezTo>
                    <a:pt x="69582" y="72472"/>
                    <a:pt x="118588" y="47501"/>
                    <a:pt x="166254" y="47501"/>
                  </a:cubicBezTo>
                  <a:cubicBezTo>
                    <a:pt x="206036" y="47501"/>
                    <a:pt x="245423" y="55418"/>
                    <a:pt x="285007" y="59377"/>
                  </a:cubicBezTo>
                  <a:cubicBezTo>
                    <a:pt x="281049" y="71252"/>
                    <a:pt x="264281" y="86151"/>
                    <a:pt x="273132" y="95002"/>
                  </a:cubicBezTo>
                  <a:cubicBezTo>
                    <a:pt x="286778" y="108647"/>
                    <a:pt x="312111" y="79774"/>
                    <a:pt x="320633" y="71252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1277634" y="3426146"/>
            <a:ext cx="6788316" cy="2009179"/>
            <a:chOff x="1249774" y="3777720"/>
            <a:chExt cx="6788316" cy="2009179"/>
          </a:xfrm>
        </p:grpSpPr>
        <p:cxnSp>
          <p:nvCxnSpPr>
            <p:cNvPr id="222" name="Straight Arrow Connector 221"/>
            <p:cNvCxnSpPr/>
            <p:nvPr/>
          </p:nvCxnSpPr>
          <p:spPr>
            <a:xfrm>
              <a:off x="2268029" y="4393779"/>
              <a:ext cx="5777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3" name="Straight Arrow Connector 222"/>
            <p:cNvCxnSpPr/>
            <p:nvPr/>
          </p:nvCxnSpPr>
          <p:spPr>
            <a:xfrm>
              <a:off x="4281930" y="4356408"/>
              <a:ext cx="5777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Straight Arrow Connector 223"/>
            <p:cNvCxnSpPr/>
            <p:nvPr/>
          </p:nvCxnSpPr>
          <p:spPr>
            <a:xfrm>
              <a:off x="6457016" y="4306935"/>
              <a:ext cx="5777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25" name="Group 224"/>
            <p:cNvGrpSpPr/>
            <p:nvPr/>
          </p:nvGrpSpPr>
          <p:grpSpPr>
            <a:xfrm>
              <a:off x="1249774" y="3777720"/>
              <a:ext cx="6788316" cy="2009179"/>
              <a:chOff x="-31476" y="3482606"/>
              <a:chExt cx="8548381" cy="2189001"/>
            </a:xfrm>
          </p:grpSpPr>
          <p:grpSp>
            <p:nvGrpSpPr>
              <p:cNvPr id="226" name="Group 225"/>
              <p:cNvGrpSpPr/>
              <p:nvPr/>
            </p:nvGrpSpPr>
            <p:grpSpPr>
              <a:xfrm>
                <a:off x="-31476" y="3482606"/>
                <a:ext cx="8548381" cy="2189001"/>
                <a:chOff x="-31476" y="3482606"/>
                <a:chExt cx="8548381" cy="2189001"/>
              </a:xfrm>
            </p:grpSpPr>
            <p:sp>
              <p:nvSpPr>
                <p:cNvPr id="229" name="Arc 228"/>
                <p:cNvSpPr/>
                <p:nvPr/>
              </p:nvSpPr>
              <p:spPr>
                <a:xfrm flipV="1">
                  <a:off x="-31476" y="3482606"/>
                  <a:ext cx="8395981" cy="2182761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Arc 229"/>
                <p:cNvSpPr/>
                <p:nvPr/>
              </p:nvSpPr>
              <p:spPr>
                <a:xfrm flipH="1" flipV="1">
                  <a:off x="120924" y="3488846"/>
                  <a:ext cx="8395981" cy="2182761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27" name="Straight Arrow Connector 226"/>
              <p:cNvCxnSpPr/>
              <p:nvPr/>
            </p:nvCxnSpPr>
            <p:spPr>
              <a:xfrm>
                <a:off x="120924" y="4580226"/>
                <a:ext cx="542753" cy="15400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8" name="Straight Arrow Connector 227"/>
              <p:cNvCxnSpPr>
                <a:stCxn id="230" idx="2"/>
              </p:cNvCxnSpPr>
              <p:nvPr/>
            </p:nvCxnSpPr>
            <p:spPr>
              <a:xfrm flipH="1">
                <a:off x="-31476" y="4580226"/>
                <a:ext cx="152400" cy="55221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1" name="Group 230"/>
          <p:cNvGrpSpPr/>
          <p:nvPr/>
        </p:nvGrpSpPr>
        <p:grpSpPr>
          <a:xfrm>
            <a:off x="1338145" y="3429009"/>
            <a:ext cx="6788316" cy="2009179"/>
            <a:chOff x="1249774" y="3777720"/>
            <a:chExt cx="6788316" cy="2009179"/>
          </a:xfrm>
        </p:grpSpPr>
        <p:cxnSp>
          <p:nvCxnSpPr>
            <p:cNvPr id="232" name="Straight Arrow Connector 231"/>
            <p:cNvCxnSpPr/>
            <p:nvPr/>
          </p:nvCxnSpPr>
          <p:spPr>
            <a:xfrm>
              <a:off x="2207518" y="4405998"/>
              <a:ext cx="57776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3" name="Straight Arrow Connector 232"/>
            <p:cNvCxnSpPr/>
            <p:nvPr/>
          </p:nvCxnSpPr>
          <p:spPr>
            <a:xfrm>
              <a:off x="4221419" y="4378697"/>
              <a:ext cx="57776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4" name="Straight Arrow Connector 233"/>
            <p:cNvCxnSpPr/>
            <p:nvPr/>
          </p:nvCxnSpPr>
          <p:spPr>
            <a:xfrm>
              <a:off x="6408057" y="4316361"/>
              <a:ext cx="57776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35" name="Group 234"/>
            <p:cNvGrpSpPr/>
            <p:nvPr/>
          </p:nvGrpSpPr>
          <p:grpSpPr>
            <a:xfrm>
              <a:off x="1249774" y="3777720"/>
              <a:ext cx="6788316" cy="2009179"/>
              <a:chOff x="-31476" y="3482606"/>
              <a:chExt cx="8548381" cy="2189001"/>
            </a:xfrm>
          </p:grpSpPr>
          <p:grpSp>
            <p:nvGrpSpPr>
              <p:cNvPr id="236" name="Group 235"/>
              <p:cNvGrpSpPr/>
              <p:nvPr/>
            </p:nvGrpSpPr>
            <p:grpSpPr>
              <a:xfrm>
                <a:off x="-31476" y="3482606"/>
                <a:ext cx="8548381" cy="2189001"/>
                <a:chOff x="-31476" y="3482606"/>
                <a:chExt cx="8548381" cy="2189001"/>
              </a:xfrm>
            </p:grpSpPr>
            <p:sp>
              <p:nvSpPr>
                <p:cNvPr id="239" name="Arc 238"/>
                <p:cNvSpPr/>
                <p:nvPr/>
              </p:nvSpPr>
              <p:spPr>
                <a:xfrm flipV="1">
                  <a:off x="-31476" y="3482606"/>
                  <a:ext cx="8395981" cy="2182761"/>
                </a:xfrm>
                <a:prstGeom prst="arc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Arc 239"/>
                <p:cNvSpPr/>
                <p:nvPr/>
              </p:nvSpPr>
              <p:spPr>
                <a:xfrm flipH="1" flipV="1">
                  <a:off x="120924" y="3488846"/>
                  <a:ext cx="8395981" cy="2182761"/>
                </a:xfrm>
                <a:prstGeom prst="arc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37" name="Straight Arrow Connector 236"/>
              <p:cNvCxnSpPr/>
              <p:nvPr/>
            </p:nvCxnSpPr>
            <p:spPr>
              <a:xfrm>
                <a:off x="120924" y="4580226"/>
                <a:ext cx="542753" cy="15400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8" name="Straight Arrow Connector 237"/>
              <p:cNvCxnSpPr>
                <a:stCxn id="240" idx="2"/>
              </p:cNvCxnSpPr>
              <p:nvPr/>
            </p:nvCxnSpPr>
            <p:spPr>
              <a:xfrm flipH="1">
                <a:off x="-31476" y="4580226"/>
                <a:ext cx="152400" cy="55221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1" name="Group 240"/>
          <p:cNvGrpSpPr/>
          <p:nvPr/>
        </p:nvGrpSpPr>
        <p:grpSpPr>
          <a:xfrm>
            <a:off x="1324007" y="3458595"/>
            <a:ext cx="6788316" cy="2009179"/>
            <a:chOff x="1249774" y="3777720"/>
            <a:chExt cx="6788316" cy="2009179"/>
          </a:xfrm>
        </p:grpSpPr>
        <p:cxnSp>
          <p:nvCxnSpPr>
            <p:cNvPr id="242" name="Straight Arrow Connector 241"/>
            <p:cNvCxnSpPr/>
            <p:nvPr/>
          </p:nvCxnSpPr>
          <p:spPr>
            <a:xfrm>
              <a:off x="2258098" y="4376835"/>
              <a:ext cx="5777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3" name="Straight Arrow Connector 242"/>
            <p:cNvCxnSpPr/>
            <p:nvPr/>
          </p:nvCxnSpPr>
          <p:spPr>
            <a:xfrm>
              <a:off x="4223839" y="4361330"/>
              <a:ext cx="5777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/>
            <p:nvPr/>
          </p:nvCxnSpPr>
          <p:spPr>
            <a:xfrm>
              <a:off x="6422195" y="4315542"/>
              <a:ext cx="5777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45" name="Group 244"/>
            <p:cNvGrpSpPr/>
            <p:nvPr/>
          </p:nvGrpSpPr>
          <p:grpSpPr>
            <a:xfrm>
              <a:off x="1249774" y="3777720"/>
              <a:ext cx="6788316" cy="2009179"/>
              <a:chOff x="-31476" y="3482606"/>
              <a:chExt cx="8548381" cy="2189001"/>
            </a:xfrm>
          </p:grpSpPr>
          <p:grpSp>
            <p:nvGrpSpPr>
              <p:cNvPr id="246" name="Group 245"/>
              <p:cNvGrpSpPr/>
              <p:nvPr/>
            </p:nvGrpSpPr>
            <p:grpSpPr>
              <a:xfrm>
                <a:off x="-31476" y="3482606"/>
                <a:ext cx="8548381" cy="2189001"/>
                <a:chOff x="-31476" y="3482606"/>
                <a:chExt cx="8548381" cy="2189001"/>
              </a:xfrm>
            </p:grpSpPr>
            <p:sp>
              <p:nvSpPr>
                <p:cNvPr id="249" name="Arc 248"/>
                <p:cNvSpPr/>
                <p:nvPr/>
              </p:nvSpPr>
              <p:spPr>
                <a:xfrm flipV="1">
                  <a:off x="-31476" y="3482606"/>
                  <a:ext cx="8395981" cy="2182761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Arc 249"/>
                <p:cNvSpPr/>
                <p:nvPr/>
              </p:nvSpPr>
              <p:spPr>
                <a:xfrm flipH="1" flipV="1">
                  <a:off x="120924" y="3488846"/>
                  <a:ext cx="8395981" cy="2182761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47" name="Straight Arrow Connector 246"/>
              <p:cNvCxnSpPr/>
              <p:nvPr/>
            </p:nvCxnSpPr>
            <p:spPr>
              <a:xfrm>
                <a:off x="120924" y="4580226"/>
                <a:ext cx="542753" cy="15400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8" name="Straight Arrow Connector 247"/>
              <p:cNvCxnSpPr>
                <a:stCxn id="250" idx="2"/>
              </p:cNvCxnSpPr>
              <p:nvPr/>
            </p:nvCxnSpPr>
            <p:spPr>
              <a:xfrm flipH="1">
                <a:off x="-31476" y="4580226"/>
                <a:ext cx="152400" cy="55221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51" name="TextBox 250"/>
          <p:cNvSpPr txBox="1"/>
          <p:nvPr/>
        </p:nvSpPr>
        <p:spPr>
          <a:xfrm>
            <a:off x="3974644" y="4940449"/>
            <a:ext cx="1246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DONE!</a:t>
            </a:r>
          </a:p>
        </p:txBody>
      </p:sp>
    </p:spTree>
    <p:extLst>
      <p:ext uri="{BB962C8B-B14F-4D97-AF65-F5344CB8AC3E}">
        <p14:creationId xmlns:p14="http://schemas.microsoft.com/office/powerpoint/2010/main" val="55299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251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MathLinks Template</Template>
  <TotalTime>0</TotalTime>
  <Words>169</Words>
  <Application>Microsoft Office PowerPoint</Application>
  <PresentationFormat>On-screen Show (4:3)</PresentationFormat>
  <Paragraphs>105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Howie's_Funhouse</vt:lpstr>
      <vt:lpstr>Verdana</vt:lpstr>
      <vt:lpstr>MathLinks Template</vt:lpstr>
      <vt:lpstr>PowerPoint Presentation</vt:lpstr>
      <vt:lpstr>POSTER PROBLEM INTRODUCTION</vt:lpstr>
      <vt:lpstr>POSTER PROBLEM 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goldstein</dc:creator>
  <cp:lastModifiedBy>Shelley Kriegler</cp:lastModifiedBy>
  <cp:revision>2</cp:revision>
  <dcterms:created xsi:type="dcterms:W3CDTF">2022-10-06T21:41:06Z</dcterms:created>
  <dcterms:modified xsi:type="dcterms:W3CDTF">2023-03-01T22:32:32Z</dcterms:modified>
</cp:coreProperties>
</file>