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6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2AD"/>
    <a:srgbClr val="0066FF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43"/>
  </p:normalViewPr>
  <p:slideViewPr>
    <p:cSldViewPr snapToGrid="0" snapToObjects="1">
      <p:cViewPr varScale="1">
        <p:scale>
          <a:sx n="124" d="100"/>
          <a:sy n="124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7/3/23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7/3/23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E52D3-636D-7D31-7F90-88780CF7203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90509" y="6281669"/>
            <a:ext cx="1496291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RAISING MONEY FOR MUSIC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EA0E3-8EA5-4290-95BD-7C3D445C697E}"/>
              </a:ext>
            </a:extLst>
          </p:cNvPr>
          <p:cNvSpPr txBox="1"/>
          <p:nvPr/>
        </p:nvSpPr>
        <p:spPr>
          <a:xfrm>
            <a:off x="509047" y="5396214"/>
            <a:ext cx="7200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/>
            <a:r>
              <a:rPr lang="en-US" sz="2400" dirty="0">
                <a:solidFill>
                  <a:srgbClr val="2C2CDC"/>
                </a:solidFill>
              </a:rPr>
              <a:t>(1</a:t>
            </a:r>
            <a:r>
              <a:rPr lang="en-US" sz="2200" dirty="0">
                <a:solidFill>
                  <a:srgbClr val="2C2CDC"/>
                </a:solidFill>
                <a:latin typeface="Verdana"/>
                <a:cs typeface="Verdana"/>
              </a:rPr>
              <a:t>)  Each tree is </a:t>
            </a:r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$50</a:t>
            </a:r>
            <a:r>
              <a:rPr lang="en-US" sz="2200" dirty="0">
                <a:solidFill>
                  <a:srgbClr val="2C2CDC"/>
                </a:solidFill>
                <a:latin typeface="Verdana"/>
                <a:cs typeface="Verdana"/>
              </a:rPr>
              <a:t>. Compete Tables I and II.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3D0E4B-B9BD-4492-955C-F72E5D657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433773"/>
              </p:ext>
            </p:extLst>
          </p:nvPr>
        </p:nvGraphicFramePr>
        <p:xfrm>
          <a:off x="1118213" y="1665935"/>
          <a:ext cx="2815122" cy="347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7561">
                  <a:extLst>
                    <a:ext uri="{9D8B030D-6E8A-4147-A177-3AD203B41FA5}">
                      <a16:colId xmlns:a16="http://schemas.microsoft.com/office/drawing/2014/main" val="3879766155"/>
                    </a:ext>
                  </a:extLst>
                </a:gridCol>
                <a:gridCol w="1407561">
                  <a:extLst>
                    <a:ext uri="{9D8B030D-6E8A-4147-A177-3AD203B41FA5}">
                      <a16:colId xmlns:a16="http://schemas.microsoft.com/office/drawing/2014/main" val="3319780674"/>
                    </a:ext>
                  </a:extLst>
                </a:gridCol>
              </a:tblGrid>
              <a:tr h="291163">
                <a:tc gridSpan="2">
                  <a:txBody>
                    <a:bodyPr/>
                    <a:lstStyle/>
                    <a:p>
                      <a:pPr marL="687388" indent="0" algn="l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Table 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989770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# of trees sold (</a:t>
                      </a:r>
                      <a:r>
                        <a:rPr lang="en-US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</a:t>
                      </a: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Money earned in $ (</a:t>
                      </a:r>
                      <a:r>
                        <a:rPr lang="en-US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</a:t>
                      </a: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454306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321613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6652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657327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31959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401687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96883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506AD1F-8F04-4791-9F80-2D00834AD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45009"/>
              </p:ext>
            </p:extLst>
          </p:nvPr>
        </p:nvGraphicFramePr>
        <p:xfrm>
          <a:off x="5036089" y="1665935"/>
          <a:ext cx="2815122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07561">
                  <a:extLst>
                    <a:ext uri="{9D8B030D-6E8A-4147-A177-3AD203B41FA5}">
                      <a16:colId xmlns:a16="http://schemas.microsoft.com/office/drawing/2014/main" val="3879766155"/>
                    </a:ext>
                  </a:extLst>
                </a:gridCol>
                <a:gridCol w="1407561">
                  <a:extLst>
                    <a:ext uri="{9D8B030D-6E8A-4147-A177-3AD203B41FA5}">
                      <a16:colId xmlns:a16="http://schemas.microsoft.com/office/drawing/2014/main" val="3319780674"/>
                    </a:ext>
                  </a:extLst>
                </a:gridCol>
              </a:tblGrid>
              <a:tr h="291163">
                <a:tc gridSpan="2">
                  <a:txBody>
                    <a:bodyPr/>
                    <a:lstStyle/>
                    <a:p>
                      <a:pPr marL="974725" indent="0" algn="l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Table II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989770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Money earned in $ (</a:t>
                      </a:r>
                      <a:r>
                        <a:rPr lang="en-US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</a:t>
                      </a: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# of trees sold (</a:t>
                      </a:r>
                      <a:r>
                        <a:rPr lang="en-US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</a:t>
                      </a: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0454306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321613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6652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657327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31959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401687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96883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C87CA5D-765B-4E9E-A1A5-01328B06F91D}"/>
              </a:ext>
            </a:extLst>
          </p:cNvPr>
          <p:cNvSpPr txBox="1"/>
          <p:nvPr/>
        </p:nvSpPr>
        <p:spPr>
          <a:xfrm>
            <a:off x="600954" y="1027212"/>
            <a:ext cx="7942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/>
            <a:r>
              <a:rPr lang="en-US" sz="2200" i="1" dirty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What’s the same about each table?  What’s different?</a:t>
            </a:r>
            <a:endParaRPr lang="en-US" sz="2200" i="1" dirty="0">
              <a:solidFill>
                <a:srgbClr val="2C2CDC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09602C-948F-482D-B1A9-D8EA9396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3840" y="1468749"/>
            <a:ext cx="337962" cy="548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250526-3802-4F17-A7A2-73BF1E60C0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45612" y="1439338"/>
            <a:ext cx="337962" cy="548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3E454-3DE3-4407-91CB-729870B63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68" y="1533761"/>
            <a:ext cx="804672" cy="489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C21D87-9815-4D67-A4E3-4577BD8F5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815" y="1528336"/>
            <a:ext cx="804672" cy="4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10309-EBF9-464F-B9E9-4F3204F47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66" y="4032107"/>
            <a:ext cx="1289634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/>
              <a:t>A CLOSER LOOK AT INPUTS AND OUTPUTS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C13718-4451-4676-A012-A355A950601C}"/>
              </a:ext>
            </a:extLst>
          </p:cNvPr>
          <p:cNvSpPr txBox="1"/>
          <p:nvPr/>
        </p:nvSpPr>
        <p:spPr>
          <a:xfrm>
            <a:off x="457200" y="1125795"/>
            <a:ext cx="756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/>
            <a:r>
              <a:rPr lang="en-US" sz="2200" dirty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</a:t>
            </a:r>
            <a:r>
              <a:rPr lang="en-US" sz="2200" dirty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)  Write two different word statements that relate </a:t>
            </a:r>
            <a:r>
              <a:rPr lang="en-US" sz="2200" i="1" dirty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lang="en-US" sz="2200" dirty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and </a:t>
            </a:r>
            <a:r>
              <a:rPr lang="en-US" sz="2200" i="1" dirty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</a:t>
            </a:r>
            <a:r>
              <a:rPr lang="en-US" sz="2200" dirty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AB3A1-5C65-489D-BD36-F23E4C7FF878}"/>
              </a:ext>
            </a:extLst>
          </p:cNvPr>
          <p:cNvSpPr txBox="1"/>
          <p:nvPr/>
        </p:nvSpPr>
        <p:spPr>
          <a:xfrm>
            <a:off x="1024072" y="2125055"/>
            <a:ext cx="756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9763" indent="-639763"/>
            <a:r>
              <a:rPr lang="en-US" sz="2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Table I: The amount of money earned depends on…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26FEB1-D5BD-4B8C-9A00-00EA67441C40}"/>
              </a:ext>
            </a:extLst>
          </p:cNvPr>
          <p:cNvSpPr txBox="1"/>
          <p:nvPr/>
        </p:nvSpPr>
        <p:spPr>
          <a:xfrm>
            <a:off x="1047191" y="3078581"/>
            <a:ext cx="7257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indent="-1257300"/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Table II: The number of trees sold depends on…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09D66-DE48-46EB-B9E7-ED727265F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488" y="4032107"/>
            <a:ext cx="201617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9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2172</TotalTime>
  <Words>116</Words>
  <Application>Microsoft Macintosh PowerPoint</Application>
  <PresentationFormat>On-screen Show (4:3)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MathLinks Template</vt:lpstr>
      <vt:lpstr>RAISING MONEY FOR MUSIC</vt:lpstr>
      <vt:lpstr>A CLOSER LOOK AT INPUTS AND OUTPUTS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S6-7.3 Raising Money for Music</dc:title>
  <dc:subject/>
  <dc:creator>Center for Mathematics and Teaching</dc:creator>
  <cp:keywords/>
  <dc:description/>
  <cp:lastModifiedBy>Cary Matthews</cp:lastModifiedBy>
  <cp:revision>127</cp:revision>
  <dcterms:created xsi:type="dcterms:W3CDTF">2019-04-07T15:54:17Z</dcterms:created>
  <dcterms:modified xsi:type="dcterms:W3CDTF">2023-07-03T22:03:17Z</dcterms:modified>
  <cp:category/>
</cp:coreProperties>
</file>