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7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2AD"/>
    <a:srgbClr val="0066FF"/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025" autoAdjust="0"/>
    <p:restoredTop sz="94643"/>
  </p:normalViewPr>
  <p:slideViewPr>
    <p:cSldViewPr snapToGrid="0" snapToObjects="1">
      <p:cViewPr varScale="1">
        <p:scale>
          <a:sx n="124" d="100"/>
          <a:sy n="124" d="100"/>
        </p:scale>
        <p:origin x="936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7/3/23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7/3/23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618CB1-000B-1F49-BEC5-7824F4C8F29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85465"/>
          </a:xfrm>
        </p:spPr>
        <p:txBody>
          <a:bodyPr>
            <a:noAutofit/>
          </a:bodyPr>
          <a:lstStyle/>
          <a:p>
            <a:r>
              <a:rPr lang="en-US" sz="3600" dirty="0"/>
              <a:t>INPUT-OUTPUT RULES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A32470A-CCCB-4D05-8298-D6B630CD38A7}"/>
              </a:ext>
            </a:extLst>
          </p:cNvPr>
          <p:cNvSpPr txBox="1">
            <a:spLocks/>
          </p:cNvSpPr>
          <p:nvPr/>
        </p:nvSpPr>
        <p:spPr>
          <a:xfrm>
            <a:off x="3535177" y="3846799"/>
            <a:ext cx="5151624" cy="86723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17525" indent="-517525">
              <a:buNone/>
            </a:pP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(1) Write the input-output rule for Mateo’s pattern in words.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48F4B00F-F33C-4A5D-9258-7C491A4A02D4}"/>
              </a:ext>
            </a:extLst>
          </p:cNvPr>
          <p:cNvGrpSpPr/>
          <p:nvPr/>
        </p:nvGrpSpPr>
        <p:grpSpPr>
          <a:xfrm>
            <a:off x="864349" y="1608272"/>
            <a:ext cx="2010142" cy="731520"/>
            <a:chOff x="467189" y="1456118"/>
            <a:chExt cx="3717835" cy="138710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0496D9B-E025-4BB2-8827-884E2F038727}"/>
                </a:ext>
              </a:extLst>
            </p:cNvPr>
            <p:cNvGrpSpPr/>
            <p:nvPr/>
          </p:nvGrpSpPr>
          <p:grpSpPr>
            <a:xfrm>
              <a:off x="467189" y="1456118"/>
              <a:ext cx="914400" cy="457200"/>
              <a:chOff x="3171141" y="1843217"/>
              <a:chExt cx="914400" cy="457200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F821B550-D20C-4A53-8102-201F62259337}"/>
                  </a:ext>
                </a:extLst>
              </p:cNvPr>
              <p:cNvSpPr/>
              <p:nvPr/>
            </p:nvSpPr>
            <p:spPr>
              <a:xfrm>
                <a:off x="3171141" y="1843217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4B614556-D3B4-4368-8793-09828D5449E8}"/>
                  </a:ext>
                </a:extLst>
              </p:cNvPr>
              <p:cNvSpPr/>
              <p:nvPr/>
            </p:nvSpPr>
            <p:spPr>
              <a:xfrm>
                <a:off x="3628341" y="1843217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0A36F74-E625-4D01-80E1-EA4E9E197FE1}"/>
                </a:ext>
              </a:extLst>
            </p:cNvPr>
            <p:cNvGrpSpPr/>
            <p:nvPr/>
          </p:nvGrpSpPr>
          <p:grpSpPr>
            <a:xfrm>
              <a:off x="1825258" y="1456118"/>
              <a:ext cx="915275" cy="914400"/>
              <a:chOff x="4529210" y="1838301"/>
              <a:chExt cx="915275" cy="914400"/>
            </a:xfrm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840938F-32BF-411C-9630-9DC85A2DE943}"/>
                  </a:ext>
                </a:extLst>
              </p:cNvPr>
              <p:cNvSpPr/>
              <p:nvPr/>
            </p:nvSpPr>
            <p:spPr>
              <a:xfrm>
                <a:off x="4986769" y="1842233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54C19298-CB6A-4C61-A35F-598742E61397}"/>
                  </a:ext>
                </a:extLst>
              </p:cNvPr>
              <p:cNvSpPr/>
              <p:nvPr/>
            </p:nvSpPr>
            <p:spPr>
              <a:xfrm>
                <a:off x="4987285" y="2295501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C1585E65-6253-447B-8C31-0C827FD4BE0D}"/>
                  </a:ext>
                </a:extLst>
              </p:cNvPr>
              <p:cNvSpPr/>
              <p:nvPr/>
            </p:nvSpPr>
            <p:spPr>
              <a:xfrm>
                <a:off x="4530085" y="2292423"/>
                <a:ext cx="457202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1022661C-E06A-4D20-997C-BF345E12BCC8}"/>
                  </a:ext>
                </a:extLst>
              </p:cNvPr>
              <p:cNvSpPr/>
              <p:nvPr/>
            </p:nvSpPr>
            <p:spPr>
              <a:xfrm>
                <a:off x="4529210" y="1838301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0380644D-B03F-407A-B0DF-6FE4D83BCF5C}"/>
                </a:ext>
              </a:extLst>
            </p:cNvPr>
            <p:cNvGrpSpPr/>
            <p:nvPr/>
          </p:nvGrpSpPr>
          <p:grpSpPr>
            <a:xfrm>
              <a:off x="3270622" y="1480199"/>
              <a:ext cx="914402" cy="1363021"/>
              <a:chOff x="1012776" y="3364379"/>
              <a:chExt cx="914402" cy="1363021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3D628DFE-5A69-4CDE-8F06-0FFDC81ED6CF}"/>
                  </a:ext>
                </a:extLst>
              </p:cNvPr>
              <p:cNvSpPr/>
              <p:nvPr/>
            </p:nvSpPr>
            <p:spPr>
              <a:xfrm>
                <a:off x="1469977" y="3812755"/>
                <a:ext cx="457201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0538FE59-4B6D-448E-855E-61B0B5092E79}"/>
                  </a:ext>
                </a:extLst>
              </p:cNvPr>
              <p:cNvSpPr/>
              <p:nvPr/>
            </p:nvSpPr>
            <p:spPr>
              <a:xfrm>
                <a:off x="1012776" y="3815698"/>
                <a:ext cx="457201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6068A715-9DF6-466E-B99F-9F0047FB275A}"/>
                  </a:ext>
                </a:extLst>
              </p:cNvPr>
              <p:cNvSpPr/>
              <p:nvPr/>
            </p:nvSpPr>
            <p:spPr>
              <a:xfrm>
                <a:off x="1015264" y="3364379"/>
                <a:ext cx="457202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8882BA48-B6A1-4C62-B521-2A9736D159E9}"/>
                  </a:ext>
                </a:extLst>
              </p:cNvPr>
              <p:cNvSpPr/>
              <p:nvPr/>
            </p:nvSpPr>
            <p:spPr>
              <a:xfrm>
                <a:off x="1012776" y="4270200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F97EA602-6729-498D-AA2E-C5CE905138E3}"/>
                  </a:ext>
                </a:extLst>
              </p:cNvPr>
              <p:cNvSpPr/>
              <p:nvPr/>
            </p:nvSpPr>
            <p:spPr>
              <a:xfrm>
                <a:off x="1469976" y="4270200"/>
                <a:ext cx="457200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69E42AEA-D6E0-4871-A96A-1B5FB9796EF3}"/>
                  </a:ext>
                </a:extLst>
              </p:cNvPr>
              <p:cNvSpPr/>
              <p:nvPr/>
            </p:nvSpPr>
            <p:spPr>
              <a:xfrm>
                <a:off x="1466948" y="3368310"/>
                <a:ext cx="457202" cy="457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41" name="Subtitle 2">
            <a:extLst>
              <a:ext uri="{FF2B5EF4-FFF2-40B4-BE49-F238E27FC236}">
                <a16:creationId xmlns:a16="http://schemas.microsoft.com/office/drawing/2014/main" id="{6EA5F602-E23B-4A0E-B4AA-13DAE86D403A}"/>
              </a:ext>
            </a:extLst>
          </p:cNvPr>
          <p:cNvSpPr txBox="1">
            <a:spLocks/>
          </p:cNvSpPr>
          <p:nvPr/>
        </p:nvSpPr>
        <p:spPr>
          <a:xfrm>
            <a:off x="4127438" y="2465546"/>
            <a:ext cx="4179372" cy="114573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None/>
            </a:pPr>
            <a:r>
              <a:rPr lang="en-US" sz="22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 equation that expresses this relationship is called an </a:t>
            </a:r>
            <a:r>
              <a:rPr lang="en-US" sz="2200" u="sng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input-output rule</a:t>
            </a:r>
            <a:r>
              <a:rPr lang="en-US" sz="22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9A6E61C-DF33-4203-8CE9-2F39BD046A85}"/>
              </a:ext>
            </a:extLst>
          </p:cNvPr>
          <p:cNvGrpSpPr/>
          <p:nvPr/>
        </p:nvGrpSpPr>
        <p:grpSpPr>
          <a:xfrm>
            <a:off x="686982" y="1136078"/>
            <a:ext cx="2439487" cy="340218"/>
            <a:chOff x="670410" y="1491631"/>
            <a:chExt cx="2266368" cy="340218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8B5C8DE-3C4F-4575-99DC-CDBC91755C43}"/>
                </a:ext>
              </a:extLst>
            </p:cNvPr>
            <p:cNvSpPr txBox="1"/>
            <p:nvPr/>
          </p:nvSpPr>
          <p:spPr>
            <a:xfrm>
              <a:off x="670410" y="1493295"/>
              <a:ext cx="8031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step 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B8D8E7F-6789-46A1-8138-2C0677AB7773}"/>
                </a:ext>
              </a:extLst>
            </p:cNvPr>
            <p:cNvSpPr txBox="1"/>
            <p:nvPr/>
          </p:nvSpPr>
          <p:spPr>
            <a:xfrm>
              <a:off x="1409590" y="1493295"/>
              <a:ext cx="7849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step 2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B4C6B69-9030-4C92-8FCC-7B04E4A92367}"/>
                </a:ext>
              </a:extLst>
            </p:cNvPr>
            <p:cNvSpPr txBox="1"/>
            <p:nvPr/>
          </p:nvSpPr>
          <p:spPr>
            <a:xfrm>
              <a:off x="2151820" y="1491631"/>
              <a:ext cx="7849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step 3</a:t>
              </a:r>
            </a:p>
          </p:txBody>
        </p:sp>
      </p:grp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2ECBF5B6-A5DE-4080-8D63-10DB08AB5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662553"/>
              </p:ext>
            </p:extLst>
          </p:nvPr>
        </p:nvGraphicFramePr>
        <p:xfrm>
          <a:off x="703294" y="2724571"/>
          <a:ext cx="2286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5FF37B4F-E59B-45E1-A068-17F564856FB0}"/>
              </a:ext>
            </a:extLst>
          </p:cNvPr>
          <p:cNvSpPr txBox="1"/>
          <p:nvPr/>
        </p:nvSpPr>
        <p:spPr>
          <a:xfrm>
            <a:off x="703295" y="2721742"/>
            <a:ext cx="2286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Verdana"/>
                <a:cs typeface="Verdana"/>
              </a:rPr>
              <a:t>Mateo’s Tile Pattern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1AC6E81-1927-4BD8-A8C2-3EF0AA577483}"/>
              </a:ext>
            </a:extLst>
          </p:cNvPr>
          <p:cNvSpPr txBox="1"/>
          <p:nvPr/>
        </p:nvSpPr>
        <p:spPr>
          <a:xfrm>
            <a:off x="1862460" y="3054920"/>
            <a:ext cx="110836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Verdana"/>
                <a:cs typeface="Verdana"/>
              </a:rPr>
              <a:t># of tiles </a:t>
            </a:r>
          </a:p>
          <a:p>
            <a:pPr algn="ctr"/>
            <a:r>
              <a:rPr lang="en-US" sz="1400" b="1" dirty="0">
                <a:latin typeface="Verdana"/>
                <a:cs typeface="Verdana"/>
              </a:rPr>
              <a:t>(</a:t>
            </a:r>
            <a:r>
              <a:rPr lang="en-US" sz="1400" b="1" i="1" dirty="0">
                <a:latin typeface="Verdana"/>
                <a:cs typeface="Verdana"/>
              </a:rPr>
              <a:t>y</a:t>
            </a:r>
            <a:r>
              <a:rPr lang="en-US" sz="1400" b="1" dirty="0">
                <a:latin typeface="Verdana"/>
                <a:cs typeface="Verdana"/>
              </a:rPr>
              <a:t>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CE02A41-4321-4A31-85F4-10E700C02AF3}"/>
              </a:ext>
            </a:extLst>
          </p:cNvPr>
          <p:cNvSpPr txBox="1"/>
          <p:nvPr/>
        </p:nvSpPr>
        <p:spPr>
          <a:xfrm>
            <a:off x="823451" y="3036344"/>
            <a:ext cx="100197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Verdana"/>
                <a:cs typeface="Verdana"/>
              </a:rPr>
              <a:t>step # </a:t>
            </a:r>
          </a:p>
          <a:p>
            <a:pPr algn="ctr"/>
            <a:r>
              <a:rPr lang="en-US" sz="1400" b="1" dirty="0">
                <a:latin typeface="Verdana"/>
                <a:cs typeface="Verdana"/>
              </a:rPr>
              <a:t>(</a:t>
            </a:r>
            <a:r>
              <a:rPr lang="en-US" sz="1400" b="1" i="1" dirty="0">
                <a:latin typeface="Verdana"/>
                <a:cs typeface="Verdana"/>
              </a:rPr>
              <a:t>x</a:t>
            </a:r>
            <a:r>
              <a:rPr lang="en-US" sz="1400" b="1" dirty="0">
                <a:latin typeface="Verdana"/>
                <a:cs typeface="Verdana"/>
              </a:rPr>
              <a:t>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4F81868-1092-4012-AC7C-CE33C0090808}"/>
              </a:ext>
            </a:extLst>
          </p:cNvPr>
          <p:cNvSpPr txBox="1"/>
          <p:nvPr/>
        </p:nvSpPr>
        <p:spPr>
          <a:xfrm>
            <a:off x="1194181" y="3515180"/>
            <a:ext cx="4506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endParaRPr lang="en-US" sz="24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B6AA3E7-1F1A-4E6C-96AF-E9D5DED30FFF}"/>
              </a:ext>
            </a:extLst>
          </p:cNvPr>
          <p:cNvSpPr txBox="1"/>
          <p:nvPr/>
        </p:nvSpPr>
        <p:spPr>
          <a:xfrm>
            <a:off x="2190692" y="3484402"/>
            <a:ext cx="5585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4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6 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8</a:t>
            </a:r>
          </a:p>
          <a:p>
            <a:r>
              <a:rPr lang="en-US" sz="20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endParaRPr lang="en-US" sz="24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9B2E646-8BB0-47C3-8911-B13EC5D7359B}"/>
              </a:ext>
            </a:extLst>
          </p:cNvPr>
          <p:cNvGrpSpPr/>
          <p:nvPr/>
        </p:nvGrpSpPr>
        <p:grpSpPr>
          <a:xfrm>
            <a:off x="890650" y="1171145"/>
            <a:ext cx="7786915" cy="4874611"/>
            <a:chOff x="890650" y="938753"/>
            <a:chExt cx="7786915" cy="4874611"/>
          </a:xfrm>
        </p:grpSpPr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C5F41E77-DCAC-4F6D-821B-C8A6B3A9DF30}"/>
                </a:ext>
              </a:extLst>
            </p:cNvPr>
            <p:cNvSpPr txBox="1">
              <a:spLocks/>
            </p:cNvSpPr>
            <p:nvPr/>
          </p:nvSpPr>
          <p:spPr>
            <a:xfrm>
              <a:off x="3660271" y="938753"/>
              <a:ext cx="5017294" cy="1054927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365760" indent="-283464" algn="l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/>
                <a:buChar char=""/>
                <a:defRPr kumimoji="0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37744" algn="l" rtl="0" eaLnBrk="1" latinLnBrk="0" hangingPunct="1">
                <a:lnSpc>
                  <a:spcPct val="100000"/>
                </a:lnSpc>
                <a:spcBef>
                  <a:spcPts val="550"/>
                </a:spcBef>
                <a:buClr>
                  <a:schemeClr val="accent1"/>
                </a:buClr>
                <a:buFont typeface="Verdana"/>
                <a:buChar char="◦"/>
                <a:defRPr kumimoji="0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86968" indent="-22860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2"/>
                </a:buClr>
                <a:buFont typeface="Wingdings 2"/>
                <a:buChar char="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173736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3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98448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4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0876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5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1907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0240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30552" indent="-182880" algn="l" rtl="0" eaLnBrk="1" latinLnBrk="0" hangingPunct="1">
                <a:lnSpc>
                  <a:spcPct val="100000"/>
                </a:lnSpc>
                <a:spcBef>
                  <a:spcPct val="20000"/>
                </a:spcBef>
                <a:buClr>
                  <a:schemeClr val="accent6"/>
                </a:buClr>
                <a:buFont typeface="Wingdings 2"/>
                <a:buChar char="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  <a:extLst/>
            </a:lstStyle>
            <a:p>
              <a:pPr marL="0" indent="0" algn="ctr">
                <a:buNone/>
              </a:pP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operation can be performed on each input value to obtain each corresponding output value?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B69C9CE-F830-4CA4-AE0F-2B5215F51886}"/>
                </a:ext>
              </a:extLst>
            </p:cNvPr>
            <p:cNvGrpSpPr/>
            <p:nvPr/>
          </p:nvGrpSpPr>
          <p:grpSpPr>
            <a:xfrm>
              <a:off x="890650" y="4916431"/>
              <a:ext cx="2076765" cy="896933"/>
              <a:chOff x="890650" y="4916431"/>
              <a:chExt cx="2076765" cy="896933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2B945132-E8BC-4022-9730-BCA88BD5B5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45858" y="4916431"/>
                <a:ext cx="1" cy="2455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3033E881-1194-4786-BD0A-5050E90B23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99914" y="4916431"/>
                <a:ext cx="1" cy="2455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6EC9A288-D828-4656-B874-EDE1FD32AB6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929033" y="5342519"/>
                <a:ext cx="1" cy="24556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Subtitle 2">
                <a:extLst>
                  <a:ext uri="{FF2B5EF4-FFF2-40B4-BE49-F238E27FC236}">
                    <a16:creationId xmlns:a16="http://schemas.microsoft.com/office/drawing/2014/main" id="{BBF846E3-D9CA-4435-B733-FBE6F57758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0650" y="5103128"/>
                <a:ext cx="1000978" cy="710236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input</a:t>
                </a:r>
              </a:p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values</a:t>
                </a:r>
                <a:r>
                  <a:rPr lang="en-US" sz="18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</a:p>
            </p:txBody>
          </p:sp>
          <p:sp>
            <p:nvSpPr>
              <p:cNvPr id="52" name="Subtitle 2">
                <a:extLst>
                  <a:ext uri="{FF2B5EF4-FFF2-40B4-BE49-F238E27FC236}">
                    <a16:creationId xmlns:a16="http://schemas.microsoft.com/office/drawing/2014/main" id="{F6318CEF-4C4D-4519-9E30-630F4F5271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66437" y="5103128"/>
                <a:ext cx="1000978" cy="710236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output</a:t>
                </a:r>
              </a:p>
              <a:p>
                <a:pPr marL="0" indent="0" algn="ctr">
                  <a:buNone/>
                </a:pPr>
                <a:r>
                  <a:rPr lang="en-US" sz="16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values</a:t>
                </a:r>
                <a:r>
                  <a:rPr lang="en-US" sz="1800" dirty="0">
                    <a:solidFill>
                      <a:srgbClr val="FF000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</a:p>
            </p:txBody>
          </p:sp>
        </p:grpSp>
      </p:grpSp>
      <p:sp>
        <p:nvSpPr>
          <p:cNvPr id="53" name="Subtitle 2">
            <a:extLst>
              <a:ext uri="{FF2B5EF4-FFF2-40B4-BE49-F238E27FC236}">
                <a16:creationId xmlns:a16="http://schemas.microsoft.com/office/drawing/2014/main" id="{ABD0C9AD-B56B-46B3-9821-523DFFEC9E87}"/>
              </a:ext>
            </a:extLst>
          </p:cNvPr>
          <p:cNvSpPr txBox="1">
            <a:spLocks/>
          </p:cNvSpPr>
          <p:nvPr/>
        </p:nvSpPr>
        <p:spPr>
          <a:xfrm>
            <a:off x="3535177" y="5051539"/>
            <a:ext cx="5151624" cy="867239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17525" indent="-517525">
              <a:buNone/>
            </a:pP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(2) Write the input-output rule for Mateo’s pattern using symbols.</a:t>
            </a:r>
          </a:p>
        </p:txBody>
      </p:sp>
    </p:spTree>
    <p:extLst>
      <p:ext uri="{BB962C8B-B14F-4D97-AF65-F5344CB8AC3E}">
        <p14:creationId xmlns:p14="http://schemas.microsoft.com/office/powerpoint/2010/main" val="412255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A2A75-EDF8-4320-8FC9-F0E86842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INDEPENDENT AND DEPENDENT VARIABLES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A480225-2F38-4D2C-B9F8-731664F5429A}"/>
              </a:ext>
            </a:extLst>
          </p:cNvPr>
          <p:cNvSpPr txBox="1">
            <a:spLocks/>
          </p:cNvSpPr>
          <p:nvPr/>
        </p:nvSpPr>
        <p:spPr>
          <a:xfrm>
            <a:off x="1775018" y="3916059"/>
            <a:ext cx="5584723" cy="82528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spcBef>
                <a:spcPts val="0"/>
              </a:spcBef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Does number of tiles seem to depend 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upon the step number ?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658ACCB-6199-41FD-B111-31DEADC3EFAC}"/>
              </a:ext>
            </a:extLst>
          </p:cNvPr>
          <p:cNvSpPr txBox="1">
            <a:spLocks/>
          </p:cNvSpPr>
          <p:nvPr/>
        </p:nvSpPr>
        <p:spPr>
          <a:xfrm>
            <a:off x="452581" y="1099042"/>
            <a:ext cx="8229599" cy="1097280"/>
          </a:xfrm>
          <a:prstGeom prst="rect">
            <a:avLst/>
          </a:prstGeom>
          <a:solidFill>
            <a:srgbClr val="FFFF00"/>
          </a:solidFill>
          <a:ln w="19050">
            <a:noFill/>
          </a:ln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lnSpc>
                <a:spcPct val="15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We usually specify the input values. We typically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refer to inputs as the 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independent variable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1DD7A70-C5E7-4E08-9EE0-9E77C11D3CE5}"/>
              </a:ext>
            </a:extLst>
          </p:cNvPr>
          <p:cNvSpPr txBox="1">
            <a:spLocks/>
          </p:cNvSpPr>
          <p:nvPr/>
        </p:nvSpPr>
        <p:spPr>
          <a:xfrm>
            <a:off x="452581" y="2516797"/>
            <a:ext cx="8229599" cy="1097280"/>
          </a:xfrm>
          <a:prstGeom prst="rect">
            <a:avLst/>
          </a:prstGeom>
          <a:solidFill>
            <a:srgbClr val="FFFF00"/>
          </a:solidFill>
          <a:ln w="19050">
            <a:noFill/>
          </a:ln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lnSpc>
                <a:spcPct val="15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The input values determine the input values. We typically refer to outputs as the 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dependent variable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9B5324D-367A-4128-843B-E1D7117ABE05}"/>
              </a:ext>
            </a:extLst>
          </p:cNvPr>
          <p:cNvSpPr txBox="1">
            <a:spLocks/>
          </p:cNvSpPr>
          <p:nvPr/>
        </p:nvSpPr>
        <p:spPr>
          <a:xfrm>
            <a:off x="831017" y="4933676"/>
            <a:ext cx="7906328" cy="825282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indent="-517525" algn="ctr"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is the independent variable and </a:t>
            </a:r>
          </a:p>
          <a:p>
            <a:pPr marL="517525" indent="-517525" algn="ctr">
              <a:buNone/>
            </a:pP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dependent variable in Mateo’s tile pattern?</a:t>
            </a:r>
          </a:p>
        </p:txBody>
      </p:sp>
    </p:spTree>
    <p:extLst>
      <p:ext uri="{BB962C8B-B14F-4D97-AF65-F5344CB8AC3E}">
        <p14:creationId xmlns:p14="http://schemas.microsoft.com/office/powerpoint/2010/main" val="202612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2113</TotalTime>
  <Words>161</Words>
  <Application>Microsoft Macintosh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Verdana</vt:lpstr>
      <vt:lpstr>Wingdings 2</vt:lpstr>
      <vt:lpstr>MathLinks Template</vt:lpstr>
      <vt:lpstr>INPUT-OUTPUT RULES</vt:lpstr>
      <vt:lpstr>INDEPENDENT AND DEPENDENT VARIABLES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S6-7.1b Input-Output Rules</dc:title>
  <dc:subject/>
  <dc:creator>Center for Mathematics and Teaching</dc:creator>
  <cp:keywords/>
  <dc:description/>
  <cp:lastModifiedBy>Cary Matthews</cp:lastModifiedBy>
  <cp:revision>124</cp:revision>
  <dcterms:created xsi:type="dcterms:W3CDTF">2019-04-07T15:54:17Z</dcterms:created>
  <dcterms:modified xsi:type="dcterms:W3CDTF">2023-07-03T22:03:52Z</dcterms:modified>
  <cp:category/>
</cp:coreProperties>
</file>