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9" r:id="rId2"/>
    <p:sldId id="260" r:id="rId3"/>
    <p:sldId id="266" r:id="rId4"/>
    <p:sldId id="26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62AD"/>
    <a:srgbClr val="0066FF"/>
    <a:srgbClr val="FF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43"/>
  </p:normalViewPr>
  <p:slideViewPr>
    <p:cSldViewPr snapToGrid="0" snapToObjects="1">
      <p:cViewPr varScale="1">
        <p:scale>
          <a:sx n="124" d="100"/>
          <a:sy n="124" d="100"/>
        </p:scale>
        <p:origin x="1768" y="16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0C903-89FB-9443-B711-4C59B465CFB3}" type="datetimeFigureOut">
              <a:rPr lang="en-US" smtClean="0"/>
              <a:pPr/>
              <a:t>7/3/23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47C94-B8CF-AA44-A8FE-0545AAD2A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33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EB7C0-5FD3-C646-B2E6-8EA09444FF02}" type="datetimeFigureOut">
              <a:rPr lang="en-US" smtClean="0"/>
              <a:pPr/>
              <a:t>7/3/23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1161C-AFCC-4141-93A9-6068CEC8D7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20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89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99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78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6152"/>
            <a:ext cx="8229600" cy="489321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6290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30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2515"/>
            <a:ext cx="8229600" cy="5003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436431"/>
            <a:ext cx="31736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50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5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2528"/>
            <a:ext cx="4038600" cy="49503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2528"/>
            <a:ext cx="4038600" cy="49503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91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428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4043"/>
            <a:ext cx="4040188" cy="4348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428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4043"/>
            <a:ext cx="4041775" cy="4348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25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30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6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63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227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7D1535-645B-0A4B-817E-D151337D783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190509" y="6281669"/>
            <a:ext cx="1496291" cy="457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2762A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68960" y="6443318"/>
            <a:ext cx="4060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3CD1320-F2A7-8244-BDAA-AC8AB44949C1}" type="slidenum">
              <a:rPr lang="en-US" sz="1000" smtClean="0">
                <a:latin typeface="Verdana"/>
                <a:cs typeface="Verdana"/>
              </a:rPr>
              <a:pPr/>
              <a:t>‹#›</a:t>
            </a:fld>
            <a:endParaRPr lang="en-US" sz="1000" dirty="0">
              <a:latin typeface="Verdana"/>
              <a:cs typeface="Verdan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82FAA1-A0EB-364E-BB2E-E1BEA12A032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57200" y="6281669"/>
            <a:ext cx="142027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9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4" r:id="rId3"/>
    <p:sldLayoutId id="2147483652" r:id="rId4"/>
    <p:sldLayoutId id="2147483653" r:id="rId5"/>
    <p:sldLayoutId id="2147483651" r:id="rId6"/>
    <p:sldLayoutId id="2147483649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Autofit/>
          </a:bodyPr>
          <a:lstStyle/>
          <a:p>
            <a:r>
              <a:rPr lang="en-US" sz="3600" dirty="0"/>
              <a:t>PICK A DOT</a:t>
            </a:r>
          </a:p>
        </p:txBody>
      </p:sp>
      <p:grpSp>
        <p:nvGrpSpPr>
          <p:cNvPr id="8" name="Group 11876"/>
          <p:cNvGrpSpPr>
            <a:grpSpLocks noChangeAspect="1"/>
          </p:cNvGrpSpPr>
          <p:nvPr/>
        </p:nvGrpSpPr>
        <p:grpSpPr bwMode="auto">
          <a:xfrm rot="16200000">
            <a:off x="4343081" y="1541134"/>
            <a:ext cx="4182392" cy="4370550"/>
            <a:chOff x="1161" y="1426"/>
            <a:chExt cx="9123" cy="10624"/>
          </a:xfrm>
        </p:grpSpPr>
        <p:sp>
          <p:nvSpPr>
            <p:cNvPr id="9" name="Oval 3"/>
            <p:cNvSpPr>
              <a:spLocks noChangeArrowheads="1"/>
            </p:cNvSpPr>
            <p:nvPr/>
          </p:nvSpPr>
          <p:spPr bwMode="auto">
            <a:xfrm>
              <a:off x="5032" y="1988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3068" y="1988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1653" y="3205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3419" y="4079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5032" y="6582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2145" y="6870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4888" y="4656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7016" y="1426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1"/>
            <p:cNvSpPr>
              <a:spLocks noChangeArrowheads="1"/>
            </p:cNvSpPr>
            <p:nvPr/>
          </p:nvSpPr>
          <p:spPr bwMode="auto">
            <a:xfrm>
              <a:off x="6303" y="3795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2"/>
            <p:cNvSpPr>
              <a:spLocks noChangeArrowheads="1"/>
            </p:cNvSpPr>
            <p:nvPr/>
          </p:nvSpPr>
          <p:spPr bwMode="auto">
            <a:xfrm>
              <a:off x="8730" y="4800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3"/>
            <p:cNvSpPr>
              <a:spLocks noChangeArrowheads="1"/>
            </p:cNvSpPr>
            <p:nvPr/>
          </p:nvSpPr>
          <p:spPr bwMode="auto">
            <a:xfrm>
              <a:off x="7671" y="6726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4"/>
            <p:cNvSpPr>
              <a:spLocks noChangeArrowheads="1"/>
            </p:cNvSpPr>
            <p:nvPr/>
          </p:nvSpPr>
          <p:spPr bwMode="auto">
            <a:xfrm>
              <a:off x="1161" y="5060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15"/>
            <p:cNvSpPr>
              <a:spLocks noChangeArrowheads="1"/>
            </p:cNvSpPr>
            <p:nvPr/>
          </p:nvSpPr>
          <p:spPr bwMode="auto">
            <a:xfrm>
              <a:off x="2924" y="8732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16"/>
            <p:cNvSpPr>
              <a:spLocks noChangeArrowheads="1"/>
            </p:cNvSpPr>
            <p:nvPr/>
          </p:nvSpPr>
          <p:spPr bwMode="auto">
            <a:xfrm>
              <a:off x="1797" y="9782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17"/>
            <p:cNvSpPr>
              <a:spLocks noChangeArrowheads="1"/>
            </p:cNvSpPr>
            <p:nvPr/>
          </p:nvSpPr>
          <p:spPr bwMode="auto">
            <a:xfrm>
              <a:off x="6693" y="8732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4725" y="8354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19"/>
            <p:cNvSpPr>
              <a:spLocks noChangeArrowheads="1"/>
            </p:cNvSpPr>
            <p:nvPr/>
          </p:nvSpPr>
          <p:spPr bwMode="auto">
            <a:xfrm>
              <a:off x="3045" y="11003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0"/>
            <p:cNvSpPr>
              <a:spLocks noChangeArrowheads="1"/>
            </p:cNvSpPr>
            <p:nvPr/>
          </p:nvSpPr>
          <p:spPr bwMode="auto">
            <a:xfrm>
              <a:off x="8730" y="9224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1"/>
            <p:cNvSpPr>
              <a:spLocks noChangeArrowheads="1"/>
            </p:cNvSpPr>
            <p:nvPr/>
          </p:nvSpPr>
          <p:spPr bwMode="auto">
            <a:xfrm>
              <a:off x="5496" y="10307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2"/>
            <p:cNvSpPr>
              <a:spLocks noChangeArrowheads="1"/>
            </p:cNvSpPr>
            <p:nvPr/>
          </p:nvSpPr>
          <p:spPr bwMode="auto">
            <a:xfrm>
              <a:off x="9852" y="6308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3"/>
            <p:cNvSpPr>
              <a:spLocks noChangeArrowheads="1"/>
            </p:cNvSpPr>
            <p:nvPr/>
          </p:nvSpPr>
          <p:spPr bwMode="auto">
            <a:xfrm>
              <a:off x="9996" y="10667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24"/>
            <p:cNvSpPr>
              <a:spLocks noChangeArrowheads="1"/>
            </p:cNvSpPr>
            <p:nvPr/>
          </p:nvSpPr>
          <p:spPr bwMode="auto">
            <a:xfrm>
              <a:off x="8440" y="11510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25"/>
            <p:cNvSpPr>
              <a:spLocks noChangeArrowheads="1"/>
            </p:cNvSpPr>
            <p:nvPr/>
          </p:nvSpPr>
          <p:spPr bwMode="auto">
            <a:xfrm>
              <a:off x="5032" y="11906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26"/>
            <p:cNvSpPr>
              <a:spLocks noChangeArrowheads="1"/>
            </p:cNvSpPr>
            <p:nvPr/>
          </p:nvSpPr>
          <p:spPr bwMode="auto">
            <a:xfrm>
              <a:off x="10140" y="4079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27"/>
            <p:cNvSpPr>
              <a:spLocks noChangeArrowheads="1"/>
            </p:cNvSpPr>
            <p:nvPr/>
          </p:nvSpPr>
          <p:spPr bwMode="auto">
            <a:xfrm>
              <a:off x="9852" y="2391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28"/>
            <p:cNvSpPr>
              <a:spLocks noChangeArrowheads="1"/>
            </p:cNvSpPr>
            <p:nvPr/>
          </p:nvSpPr>
          <p:spPr bwMode="auto">
            <a:xfrm>
              <a:off x="6549" y="5204"/>
              <a:ext cx="144" cy="1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56802" y="985027"/>
            <a:ext cx="4096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763"/>
            <a:r>
              <a:rPr lang="en-US" sz="22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Without saying anything</a:t>
            </a:r>
          </a:p>
          <a:p>
            <a:pPr indent="4763"/>
            <a:r>
              <a:rPr lang="en-US" sz="22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pick any dot.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8608" y="1857057"/>
            <a:ext cx="35176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200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(1) Describe its location in writing as if you were trying to help someone in class find it.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6A1802-BB36-464D-8F06-4584EB003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985" y="3797238"/>
            <a:ext cx="955901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5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dirty="0"/>
              <a:t>DOES THIS HELP?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6825" y="1055554"/>
            <a:ext cx="34082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2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Find your SAME dot. 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905608" y="1216975"/>
            <a:ext cx="4898282" cy="4362809"/>
            <a:chOff x="3544970" y="1456145"/>
            <a:chExt cx="5259212" cy="4684279"/>
          </a:xfrm>
        </p:grpSpPr>
        <p:grpSp>
          <p:nvGrpSpPr>
            <p:cNvPr id="5" name="Group 11876"/>
            <p:cNvGrpSpPr>
              <a:grpSpLocks/>
            </p:cNvGrpSpPr>
            <p:nvPr/>
          </p:nvGrpSpPr>
          <p:grpSpPr bwMode="auto">
            <a:xfrm rot="16200000">
              <a:off x="3746251" y="1328634"/>
              <a:ext cx="4610509" cy="5013072"/>
              <a:chOff x="1290" y="1152"/>
              <a:chExt cx="8994" cy="10898"/>
            </a:xfrm>
          </p:grpSpPr>
          <p:sp>
            <p:nvSpPr>
              <p:cNvPr id="8" name="Oval 3"/>
              <p:cNvSpPr>
                <a:spLocks noChangeArrowheads="1"/>
              </p:cNvSpPr>
              <p:nvPr/>
            </p:nvSpPr>
            <p:spPr bwMode="auto">
              <a:xfrm>
                <a:off x="5032" y="1988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Oval 4"/>
              <p:cNvSpPr>
                <a:spLocks noChangeArrowheads="1"/>
              </p:cNvSpPr>
              <p:nvPr/>
            </p:nvSpPr>
            <p:spPr bwMode="auto">
              <a:xfrm>
                <a:off x="3068" y="1988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Oval 5"/>
              <p:cNvSpPr>
                <a:spLocks noChangeArrowheads="1"/>
              </p:cNvSpPr>
              <p:nvPr/>
            </p:nvSpPr>
            <p:spPr bwMode="auto">
              <a:xfrm>
                <a:off x="1653" y="3205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Oval 6"/>
              <p:cNvSpPr>
                <a:spLocks noChangeArrowheads="1"/>
              </p:cNvSpPr>
              <p:nvPr/>
            </p:nvSpPr>
            <p:spPr bwMode="auto">
              <a:xfrm>
                <a:off x="3419" y="4079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Oval 7"/>
              <p:cNvSpPr>
                <a:spLocks noChangeArrowheads="1"/>
              </p:cNvSpPr>
              <p:nvPr/>
            </p:nvSpPr>
            <p:spPr bwMode="auto">
              <a:xfrm>
                <a:off x="5032" y="65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Oval 8"/>
              <p:cNvSpPr>
                <a:spLocks noChangeArrowheads="1"/>
              </p:cNvSpPr>
              <p:nvPr/>
            </p:nvSpPr>
            <p:spPr bwMode="auto">
              <a:xfrm>
                <a:off x="2145" y="6870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Oval 9"/>
              <p:cNvSpPr>
                <a:spLocks noChangeArrowheads="1"/>
              </p:cNvSpPr>
              <p:nvPr/>
            </p:nvSpPr>
            <p:spPr bwMode="auto">
              <a:xfrm>
                <a:off x="4888" y="4656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Oval 10"/>
              <p:cNvSpPr>
                <a:spLocks noChangeArrowheads="1"/>
              </p:cNvSpPr>
              <p:nvPr/>
            </p:nvSpPr>
            <p:spPr bwMode="auto">
              <a:xfrm>
                <a:off x="7016" y="115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Oval 11"/>
              <p:cNvSpPr>
                <a:spLocks noChangeArrowheads="1"/>
              </p:cNvSpPr>
              <p:nvPr/>
            </p:nvSpPr>
            <p:spPr bwMode="auto">
              <a:xfrm>
                <a:off x="6303" y="3795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Oval 12"/>
              <p:cNvSpPr>
                <a:spLocks noChangeArrowheads="1"/>
              </p:cNvSpPr>
              <p:nvPr/>
            </p:nvSpPr>
            <p:spPr bwMode="auto">
              <a:xfrm>
                <a:off x="8730" y="4800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Oval 13"/>
              <p:cNvSpPr>
                <a:spLocks noChangeArrowheads="1"/>
              </p:cNvSpPr>
              <p:nvPr/>
            </p:nvSpPr>
            <p:spPr bwMode="auto">
              <a:xfrm>
                <a:off x="7671" y="6726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14"/>
              <p:cNvSpPr>
                <a:spLocks noChangeArrowheads="1"/>
              </p:cNvSpPr>
              <p:nvPr/>
            </p:nvSpPr>
            <p:spPr bwMode="auto">
              <a:xfrm>
                <a:off x="1290" y="5060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Oval 15"/>
              <p:cNvSpPr>
                <a:spLocks noChangeArrowheads="1"/>
              </p:cNvSpPr>
              <p:nvPr/>
            </p:nvSpPr>
            <p:spPr bwMode="auto">
              <a:xfrm>
                <a:off x="2924" y="873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Oval 16"/>
              <p:cNvSpPr>
                <a:spLocks noChangeArrowheads="1"/>
              </p:cNvSpPr>
              <p:nvPr/>
            </p:nvSpPr>
            <p:spPr bwMode="auto">
              <a:xfrm>
                <a:off x="1797" y="978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17"/>
              <p:cNvSpPr>
                <a:spLocks noChangeArrowheads="1"/>
              </p:cNvSpPr>
              <p:nvPr/>
            </p:nvSpPr>
            <p:spPr bwMode="auto">
              <a:xfrm>
                <a:off x="6693" y="8732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Oval 18"/>
              <p:cNvSpPr>
                <a:spLocks noChangeArrowheads="1"/>
              </p:cNvSpPr>
              <p:nvPr/>
            </p:nvSpPr>
            <p:spPr bwMode="auto">
              <a:xfrm>
                <a:off x="4725" y="8354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Oval 19"/>
              <p:cNvSpPr>
                <a:spLocks noChangeArrowheads="1"/>
              </p:cNvSpPr>
              <p:nvPr/>
            </p:nvSpPr>
            <p:spPr bwMode="auto">
              <a:xfrm>
                <a:off x="3045" y="11003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Oval 20"/>
              <p:cNvSpPr>
                <a:spLocks noChangeArrowheads="1"/>
              </p:cNvSpPr>
              <p:nvPr/>
            </p:nvSpPr>
            <p:spPr bwMode="auto">
              <a:xfrm>
                <a:off x="8730" y="9224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21"/>
              <p:cNvSpPr>
                <a:spLocks noChangeArrowheads="1"/>
              </p:cNvSpPr>
              <p:nvPr/>
            </p:nvSpPr>
            <p:spPr bwMode="auto">
              <a:xfrm>
                <a:off x="5496" y="10307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Oval 22"/>
              <p:cNvSpPr>
                <a:spLocks noChangeArrowheads="1"/>
              </p:cNvSpPr>
              <p:nvPr/>
            </p:nvSpPr>
            <p:spPr bwMode="auto">
              <a:xfrm>
                <a:off x="9852" y="6308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Oval 23"/>
              <p:cNvSpPr>
                <a:spLocks noChangeArrowheads="1"/>
              </p:cNvSpPr>
              <p:nvPr/>
            </p:nvSpPr>
            <p:spPr bwMode="auto">
              <a:xfrm>
                <a:off x="9996" y="10667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24"/>
              <p:cNvSpPr>
                <a:spLocks noChangeArrowheads="1"/>
              </p:cNvSpPr>
              <p:nvPr/>
            </p:nvSpPr>
            <p:spPr bwMode="auto">
              <a:xfrm>
                <a:off x="8440" y="11510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Oval 25"/>
              <p:cNvSpPr>
                <a:spLocks noChangeArrowheads="1"/>
              </p:cNvSpPr>
              <p:nvPr/>
            </p:nvSpPr>
            <p:spPr bwMode="auto">
              <a:xfrm>
                <a:off x="5032" y="11906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Oval 26"/>
              <p:cNvSpPr>
                <a:spLocks noChangeArrowheads="1"/>
              </p:cNvSpPr>
              <p:nvPr/>
            </p:nvSpPr>
            <p:spPr bwMode="auto">
              <a:xfrm>
                <a:off x="10140" y="4079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Oval 27"/>
              <p:cNvSpPr>
                <a:spLocks noChangeArrowheads="1"/>
              </p:cNvSpPr>
              <p:nvPr/>
            </p:nvSpPr>
            <p:spPr bwMode="auto">
              <a:xfrm>
                <a:off x="9852" y="2391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28"/>
              <p:cNvSpPr>
                <a:spLocks noChangeArrowheads="1"/>
              </p:cNvSpPr>
              <p:nvPr/>
            </p:nvSpPr>
            <p:spPr bwMode="auto">
              <a:xfrm>
                <a:off x="6549" y="5204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6" name="Straight Arrow Connector 5"/>
            <p:cNvCxnSpPr/>
            <p:nvPr/>
          </p:nvCxnSpPr>
          <p:spPr>
            <a:xfrm>
              <a:off x="3592102" y="6105524"/>
              <a:ext cx="521208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16200000">
              <a:off x="1247433" y="3787865"/>
              <a:ext cx="466344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517589" y="5877071"/>
            <a:ext cx="81075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How did adding axes make writing a description easier?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5713" y="1604731"/>
            <a:ext cx="3255655" cy="245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763"/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Each ray is called an </a:t>
            </a:r>
            <a:r>
              <a:rPr lang="en-US" sz="22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axis</a:t>
            </a:r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 (plural </a:t>
            </a:r>
            <a:r>
              <a:rPr lang="en-US" sz="22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axes</a:t>
            </a:r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). </a:t>
            </a:r>
          </a:p>
          <a:p>
            <a:pPr indent="4763"/>
            <a:endParaRPr lang="en-US" sz="105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4763"/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The axes meet at a point - the </a:t>
            </a:r>
            <a:r>
              <a:rPr lang="en-US" sz="22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origin</a:t>
            </a:r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indent="4763"/>
            <a:endParaRPr lang="en-US" sz="105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4763"/>
            <a:r>
              <a:rPr lang="en-US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On a graph we call these dots “points.”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7343" y="4150219"/>
            <a:ext cx="33045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200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(2) Write a new description based on the added axes</a:t>
            </a:r>
            <a:r>
              <a:rPr lang="en-US" sz="2200" dirty="0">
                <a:solidFill>
                  <a:srgbClr val="0066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38A1A4C-0711-4094-A8A7-8AE74285EE95}"/>
              </a:ext>
            </a:extLst>
          </p:cNvPr>
          <p:cNvGrpSpPr/>
          <p:nvPr/>
        </p:nvGrpSpPr>
        <p:grpSpPr>
          <a:xfrm>
            <a:off x="3093520" y="884397"/>
            <a:ext cx="5773597" cy="4985214"/>
            <a:chOff x="2946040" y="953221"/>
            <a:chExt cx="5773597" cy="498521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5661F91-9173-4911-B559-2143AF785BDD}"/>
                </a:ext>
              </a:extLst>
            </p:cNvPr>
            <p:cNvSpPr txBox="1"/>
            <p:nvPr/>
          </p:nvSpPr>
          <p:spPr>
            <a:xfrm>
              <a:off x="7742102" y="5569103"/>
              <a:ext cx="9775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en-US" i="1" dirty="0">
                  <a:solidFill>
                    <a:srgbClr val="C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x</a:t>
              </a:r>
              <a:r>
                <a:rPr lang="en-US" dirty="0">
                  <a:solidFill>
                    <a:srgbClr val="C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-axis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11FEABE-AF57-4C1B-85AE-A3E51FA729E2}"/>
                </a:ext>
              </a:extLst>
            </p:cNvPr>
            <p:cNvSpPr txBox="1"/>
            <p:nvPr/>
          </p:nvSpPr>
          <p:spPr>
            <a:xfrm>
              <a:off x="3584406" y="953221"/>
              <a:ext cx="9775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en-US" i="1" dirty="0">
                  <a:solidFill>
                    <a:srgbClr val="C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y</a:t>
              </a:r>
              <a:r>
                <a:rPr lang="en-US" dirty="0">
                  <a:solidFill>
                    <a:srgbClr val="C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-axis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7C82A25-A4D6-4739-88C2-730BDCE069D0}"/>
                </a:ext>
              </a:extLst>
            </p:cNvPr>
            <p:cNvGrpSpPr/>
            <p:nvPr/>
          </p:nvGrpSpPr>
          <p:grpSpPr>
            <a:xfrm>
              <a:off x="2946040" y="5520833"/>
              <a:ext cx="977535" cy="369332"/>
              <a:chOff x="2946040" y="5520833"/>
              <a:chExt cx="977535" cy="369332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F878203-0A7C-47C1-A206-1310B40DFEA0}"/>
                  </a:ext>
                </a:extLst>
              </p:cNvPr>
              <p:cNvSpPr txBox="1"/>
              <p:nvPr/>
            </p:nvSpPr>
            <p:spPr>
              <a:xfrm>
                <a:off x="2946040" y="5520833"/>
                <a:ext cx="9775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/>
                <a:r>
                  <a:rPr lang="en-US" dirty="0">
                    <a:solidFill>
                      <a:srgbClr val="C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origin</a:t>
                </a:r>
              </a:p>
            </p:txBody>
          </p:sp>
          <p:sp>
            <p:nvSpPr>
              <p:cNvPr id="40" name="Oval 5">
                <a:extLst>
                  <a:ext uri="{FF2B5EF4-FFF2-40B4-BE49-F238E27FC236}">
                    <a16:creationId xmlns:a16="http://schemas.microsoft.com/office/drawing/2014/main" id="{7B4C3560-99B6-4F74-8822-3891BF41F7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746151" y="5573977"/>
                <a:ext cx="91440" cy="9144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838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dirty="0"/>
              <a:t>HOW ABOUT THIS?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96825" y="1017175"/>
            <a:ext cx="36949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2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Find your SAME point.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17590" y="3083078"/>
            <a:ext cx="28840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How did adding a grid make writing a description easier?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02583" y="1692083"/>
            <a:ext cx="33045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200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(3) Write a new description based on the added grid. 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CD68AD7-4B8F-4A69-9F9B-A09DA54B0C86}"/>
              </a:ext>
            </a:extLst>
          </p:cNvPr>
          <p:cNvGrpSpPr/>
          <p:nvPr/>
        </p:nvGrpSpPr>
        <p:grpSpPr>
          <a:xfrm>
            <a:off x="4000418" y="949681"/>
            <a:ext cx="4921534" cy="5008421"/>
            <a:chOff x="4000418" y="949681"/>
            <a:chExt cx="4921534" cy="5008421"/>
          </a:xfrm>
        </p:grpSpPr>
        <p:grpSp>
          <p:nvGrpSpPr>
            <p:cNvPr id="3" name="Group 2"/>
            <p:cNvGrpSpPr>
              <a:grpSpLocks noChangeAspect="1"/>
            </p:cNvGrpSpPr>
            <p:nvPr/>
          </p:nvGrpSpPr>
          <p:grpSpPr>
            <a:xfrm>
              <a:off x="4000418" y="1290006"/>
              <a:ext cx="4755510" cy="4363349"/>
              <a:chOff x="3591430" y="1476579"/>
              <a:chExt cx="5105917" cy="4684861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591430" y="1476579"/>
                <a:ext cx="4974606" cy="4684861"/>
                <a:chOff x="3591430" y="1476579"/>
                <a:chExt cx="4974606" cy="4684861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3605621" y="1552205"/>
                  <a:ext cx="4960415" cy="4577758"/>
                  <a:chOff x="3605621" y="1552205"/>
                  <a:chExt cx="4960415" cy="4577758"/>
                </a:xfrm>
              </p:grpSpPr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3608712" y="1552206"/>
                    <a:ext cx="4949330" cy="2286000"/>
                    <a:chOff x="3608712" y="1552206"/>
                    <a:chExt cx="4949330" cy="2286000"/>
                  </a:xfrm>
                </p:grpSpPr>
                <p:cxnSp>
                  <p:nvCxnSpPr>
                    <p:cNvPr id="66" name="Straight Connector 65"/>
                    <p:cNvCxnSpPr/>
                    <p:nvPr/>
                  </p:nvCxnSpPr>
                  <p:spPr>
                    <a:xfrm>
                      <a:off x="3608712" y="1552206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Straight Connector 66"/>
                    <p:cNvCxnSpPr/>
                    <p:nvPr/>
                  </p:nvCxnSpPr>
                  <p:spPr>
                    <a:xfrm>
                      <a:off x="3608712" y="1837956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67"/>
                    <p:cNvCxnSpPr/>
                    <p:nvPr/>
                  </p:nvCxnSpPr>
                  <p:spPr>
                    <a:xfrm>
                      <a:off x="3608712" y="2123706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/>
                    <p:cNvCxnSpPr/>
                    <p:nvPr/>
                  </p:nvCxnSpPr>
                  <p:spPr>
                    <a:xfrm>
                      <a:off x="3608712" y="2409456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Straight Connector 69"/>
                    <p:cNvCxnSpPr/>
                    <p:nvPr/>
                  </p:nvCxnSpPr>
                  <p:spPr>
                    <a:xfrm>
                      <a:off x="3608712" y="2695206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Straight Connector 70"/>
                    <p:cNvCxnSpPr/>
                    <p:nvPr/>
                  </p:nvCxnSpPr>
                  <p:spPr>
                    <a:xfrm>
                      <a:off x="3608712" y="2980956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Straight Connector 71"/>
                    <p:cNvCxnSpPr/>
                    <p:nvPr/>
                  </p:nvCxnSpPr>
                  <p:spPr>
                    <a:xfrm>
                      <a:off x="3608712" y="3266706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Straight Connector 72"/>
                    <p:cNvCxnSpPr/>
                    <p:nvPr/>
                  </p:nvCxnSpPr>
                  <p:spPr>
                    <a:xfrm>
                      <a:off x="3608712" y="3552456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Connector 73"/>
                    <p:cNvCxnSpPr/>
                    <p:nvPr/>
                  </p:nvCxnSpPr>
                  <p:spPr>
                    <a:xfrm>
                      <a:off x="3608712" y="3838206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6" name="Group 35"/>
                  <p:cNvGrpSpPr/>
                  <p:nvPr/>
                </p:nvGrpSpPr>
                <p:grpSpPr>
                  <a:xfrm>
                    <a:off x="3616706" y="3835327"/>
                    <a:ext cx="4949330" cy="2293327"/>
                    <a:chOff x="3616706" y="3835327"/>
                    <a:chExt cx="4949330" cy="2293327"/>
                  </a:xfrm>
                </p:grpSpPr>
                <p:cxnSp>
                  <p:nvCxnSpPr>
                    <p:cNvPr id="57" name="Straight Connector 56"/>
                    <p:cNvCxnSpPr/>
                    <p:nvPr/>
                  </p:nvCxnSpPr>
                  <p:spPr>
                    <a:xfrm>
                      <a:off x="3616706" y="3835327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Straight Connector 57"/>
                    <p:cNvCxnSpPr/>
                    <p:nvPr/>
                  </p:nvCxnSpPr>
                  <p:spPr>
                    <a:xfrm>
                      <a:off x="3616706" y="4128404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Straight Connector 58"/>
                    <p:cNvCxnSpPr/>
                    <p:nvPr/>
                  </p:nvCxnSpPr>
                  <p:spPr>
                    <a:xfrm>
                      <a:off x="3616706" y="4414154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Connector 59"/>
                    <p:cNvCxnSpPr/>
                    <p:nvPr/>
                  </p:nvCxnSpPr>
                  <p:spPr>
                    <a:xfrm>
                      <a:off x="3616706" y="4699904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Straight Connector 60"/>
                    <p:cNvCxnSpPr/>
                    <p:nvPr/>
                  </p:nvCxnSpPr>
                  <p:spPr>
                    <a:xfrm>
                      <a:off x="3616706" y="4985654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61"/>
                    <p:cNvCxnSpPr/>
                    <p:nvPr/>
                  </p:nvCxnSpPr>
                  <p:spPr>
                    <a:xfrm>
                      <a:off x="3616706" y="5271404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/>
                    <p:cNvCxnSpPr/>
                    <p:nvPr/>
                  </p:nvCxnSpPr>
                  <p:spPr>
                    <a:xfrm>
                      <a:off x="3616706" y="5557154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Straight Connector 63"/>
                    <p:cNvCxnSpPr/>
                    <p:nvPr/>
                  </p:nvCxnSpPr>
                  <p:spPr>
                    <a:xfrm>
                      <a:off x="3616706" y="5842904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" name="Straight Connector 64"/>
                    <p:cNvCxnSpPr/>
                    <p:nvPr/>
                  </p:nvCxnSpPr>
                  <p:spPr>
                    <a:xfrm>
                      <a:off x="3616706" y="6128654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7" name="Group 36"/>
                  <p:cNvGrpSpPr/>
                  <p:nvPr/>
                </p:nvGrpSpPr>
                <p:grpSpPr>
                  <a:xfrm>
                    <a:off x="3605621" y="1552205"/>
                    <a:ext cx="2468880" cy="4572000"/>
                    <a:chOff x="3605621" y="1552205"/>
                    <a:chExt cx="2468880" cy="4572000"/>
                  </a:xfrm>
                </p:grpSpPr>
                <p:cxnSp>
                  <p:nvCxnSpPr>
                    <p:cNvPr id="48" name="Straight Connector 47"/>
                    <p:cNvCxnSpPr/>
                    <p:nvPr/>
                  </p:nvCxnSpPr>
                  <p:spPr>
                    <a:xfrm rot="5400000">
                      <a:off x="3788501" y="3838205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9" name="Straight Connector 48"/>
                    <p:cNvCxnSpPr/>
                    <p:nvPr/>
                  </p:nvCxnSpPr>
                  <p:spPr>
                    <a:xfrm rot="5400000">
                      <a:off x="3479891" y="3838205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0" name="Straight Connector 49"/>
                    <p:cNvCxnSpPr/>
                    <p:nvPr/>
                  </p:nvCxnSpPr>
                  <p:spPr>
                    <a:xfrm rot="5400000">
                      <a:off x="3171281" y="3838205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Straight Connector 50"/>
                    <p:cNvCxnSpPr/>
                    <p:nvPr/>
                  </p:nvCxnSpPr>
                  <p:spPr>
                    <a:xfrm rot="5400000">
                      <a:off x="2862671" y="3838205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Straight Connector 51"/>
                    <p:cNvCxnSpPr/>
                    <p:nvPr/>
                  </p:nvCxnSpPr>
                  <p:spPr>
                    <a:xfrm rot="5400000">
                      <a:off x="2554061" y="3838205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Straight Connector 52"/>
                    <p:cNvCxnSpPr/>
                    <p:nvPr/>
                  </p:nvCxnSpPr>
                  <p:spPr>
                    <a:xfrm rot="5400000">
                      <a:off x="2245451" y="3838205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53"/>
                    <p:cNvCxnSpPr/>
                    <p:nvPr/>
                  </p:nvCxnSpPr>
                  <p:spPr>
                    <a:xfrm rot="5400000">
                      <a:off x="1936841" y="3838205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Straight Connector 54"/>
                    <p:cNvCxnSpPr/>
                    <p:nvPr/>
                  </p:nvCxnSpPr>
                  <p:spPr>
                    <a:xfrm rot="5400000">
                      <a:off x="1628231" y="3838205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Connector 55"/>
                    <p:cNvCxnSpPr/>
                    <p:nvPr/>
                  </p:nvCxnSpPr>
                  <p:spPr>
                    <a:xfrm rot="5400000">
                      <a:off x="1319621" y="3838205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8" name="Group 37"/>
                  <p:cNvGrpSpPr/>
                  <p:nvPr/>
                </p:nvGrpSpPr>
                <p:grpSpPr>
                  <a:xfrm>
                    <a:off x="6079046" y="1557963"/>
                    <a:ext cx="2486990" cy="4572000"/>
                    <a:chOff x="6079046" y="1557963"/>
                    <a:chExt cx="2486990" cy="4572000"/>
                  </a:xfrm>
                </p:grpSpPr>
                <p:cxnSp>
                  <p:nvCxnSpPr>
                    <p:cNvPr id="39" name="Straight Connector 38"/>
                    <p:cNvCxnSpPr/>
                    <p:nvPr/>
                  </p:nvCxnSpPr>
                  <p:spPr>
                    <a:xfrm rot="5400000">
                      <a:off x="6280036" y="3843963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/>
                    <p:cNvCxnSpPr/>
                    <p:nvPr/>
                  </p:nvCxnSpPr>
                  <p:spPr>
                    <a:xfrm rot="5400000">
                      <a:off x="5966926" y="3843963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Straight Connector 40"/>
                    <p:cNvCxnSpPr/>
                    <p:nvPr/>
                  </p:nvCxnSpPr>
                  <p:spPr>
                    <a:xfrm rot="5400000">
                      <a:off x="5653817" y="3843963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Straight Connector 41"/>
                    <p:cNvCxnSpPr/>
                    <p:nvPr/>
                  </p:nvCxnSpPr>
                  <p:spPr>
                    <a:xfrm rot="5400000">
                      <a:off x="5340708" y="3843963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Connector 42"/>
                    <p:cNvCxnSpPr/>
                    <p:nvPr/>
                  </p:nvCxnSpPr>
                  <p:spPr>
                    <a:xfrm rot="5400000">
                      <a:off x="5027599" y="3843963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Straight Connector 43"/>
                    <p:cNvCxnSpPr/>
                    <p:nvPr/>
                  </p:nvCxnSpPr>
                  <p:spPr>
                    <a:xfrm rot="5400000">
                      <a:off x="4714490" y="3843963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Straight Connector 44"/>
                    <p:cNvCxnSpPr/>
                    <p:nvPr/>
                  </p:nvCxnSpPr>
                  <p:spPr>
                    <a:xfrm rot="5400000">
                      <a:off x="4401381" y="3843963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Straight Connector 45"/>
                    <p:cNvCxnSpPr/>
                    <p:nvPr/>
                  </p:nvCxnSpPr>
                  <p:spPr>
                    <a:xfrm rot="5400000">
                      <a:off x="4088272" y="3843963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Straight Connector 46"/>
                    <p:cNvCxnSpPr/>
                    <p:nvPr/>
                  </p:nvCxnSpPr>
                  <p:spPr>
                    <a:xfrm rot="5400000">
                      <a:off x="3793046" y="3843963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7" name="Group 11876"/>
                <p:cNvGrpSpPr>
                  <a:grpSpLocks/>
                </p:cNvGrpSpPr>
                <p:nvPr/>
              </p:nvGrpSpPr>
              <p:grpSpPr bwMode="auto">
                <a:xfrm rot="16200000">
                  <a:off x="3758973" y="1362372"/>
                  <a:ext cx="4631525" cy="4966612"/>
                  <a:chOff x="1249" y="1253"/>
                  <a:chExt cx="9035" cy="10797"/>
                </a:xfrm>
              </p:grpSpPr>
              <p:sp>
                <p:nvSpPr>
                  <p:cNvPr id="9" name="Oval 3"/>
                  <p:cNvSpPr>
                    <a:spLocks noChangeArrowheads="1"/>
                  </p:cNvSpPr>
                  <p:nvPr/>
                </p:nvSpPr>
                <p:spPr bwMode="auto">
                  <a:xfrm>
                    <a:off x="5032" y="1988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068" y="1988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1653" y="3205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3419" y="4079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5032" y="6582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2145" y="6870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4888" y="4656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7016" y="1253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6303" y="3795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8730" y="4800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7671" y="6726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1249" y="5060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2924" y="8732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9782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6693" y="8732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4725" y="8354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3045" y="11003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8730" y="9224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5496" y="10307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9852" y="6308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9996" y="10667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8440" y="11510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5032" y="11906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10140" y="4079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9852" y="2391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6549" y="5204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cxnSp>
              <p:nvCxnSpPr>
                <p:cNvPr id="8" name="Straight Arrow Connector 7"/>
                <p:cNvCxnSpPr/>
                <p:nvPr/>
              </p:nvCxnSpPr>
              <p:spPr>
                <a:xfrm rot="16200000">
                  <a:off x="1276414" y="3808299"/>
                  <a:ext cx="466344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" name="Straight Arrow Connector 4"/>
              <p:cNvCxnSpPr/>
              <p:nvPr/>
            </p:nvCxnSpPr>
            <p:spPr>
              <a:xfrm>
                <a:off x="3592106" y="6136838"/>
                <a:ext cx="5105241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24F323F-607E-476F-87C6-062214B82260}"/>
                </a:ext>
              </a:extLst>
            </p:cNvPr>
            <p:cNvSpPr txBox="1"/>
            <p:nvPr/>
          </p:nvSpPr>
          <p:spPr>
            <a:xfrm>
              <a:off x="8576054" y="5588770"/>
              <a:ext cx="3458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en-US" i="1" dirty="0">
                  <a:solidFill>
                    <a:srgbClr val="C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x</a:t>
              </a:r>
              <a:endParaRPr lang="en-US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277FB79-0E11-4435-8F96-85424893E22C}"/>
                </a:ext>
              </a:extLst>
            </p:cNvPr>
            <p:cNvSpPr txBox="1"/>
            <p:nvPr/>
          </p:nvSpPr>
          <p:spPr>
            <a:xfrm>
              <a:off x="4026552" y="949681"/>
              <a:ext cx="336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/>
              <a:r>
                <a:rPr lang="en-US" i="1" dirty="0">
                  <a:solidFill>
                    <a:srgbClr val="C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y</a:t>
              </a:r>
              <a:endParaRPr lang="en-US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BBAE23A5-FA16-BD43-842D-FC1BB2440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223" y="4084700"/>
            <a:ext cx="968717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9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C79B0F-5F60-7C4C-8879-7A17A82E0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459" y="3389760"/>
            <a:ext cx="1250343" cy="13787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dirty="0"/>
              <a:t>THIS HELPS!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96826" y="1040487"/>
            <a:ext cx="3734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200" b="1" dirty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Find your SAME point. 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98239" y="1604657"/>
            <a:ext cx="314287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200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(4) Write a new description based on the added letters to name each point. 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82823" y="4746083"/>
            <a:ext cx="31554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rgbClr val="00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How did adding “names” to each point make writing a description easier?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1469DCB-9CC2-436E-892E-2C840F3A8A07}"/>
              </a:ext>
            </a:extLst>
          </p:cNvPr>
          <p:cNvGrpSpPr/>
          <p:nvPr/>
        </p:nvGrpSpPr>
        <p:grpSpPr>
          <a:xfrm>
            <a:off x="3933765" y="962651"/>
            <a:ext cx="4895242" cy="5057785"/>
            <a:chOff x="3746952" y="962651"/>
            <a:chExt cx="4895242" cy="5057785"/>
          </a:xfrm>
        </p:grpSpPr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03C1C18D-957D-4A62-8418-D17CEEA884EA}"/>
                </a:ext>
              </a:extLst>
            </p:cNvPr>
            <p:cNvCxnSpPr/>
            <p:nvPr/>
          </p:nvCxnSpPr>
          <p:spPr>
            <a:xfrm rot="16200000">
              <a:off x="1670164" y="3468529"/>
              <a:ext cx="434339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DE30857-C455-41B8-A083-4271F381F6EB}"/>
                </a:ext>
              </a:extLst>
            </p:cNvPr>
            <p:cNvGrpSpPr/>
            <p:nvPr/>
          </p:nvGrpSpPr>
          <p:grpSpPr>
            <a:xfrm>
              <a:off x="3746952" y="962651"/>
              <a:ext cx="4895242" cy="5057785"/>
              <a:chOff x="3746953" y="962651"/>
              <a:chExt cx="4895242" cy="5057785"/>
            </a:xfrm>
          </p:grpSpPr>
          <p:grpSp>
            <p:nvGrpSpPr>
              <p:cNvPr id="3" name="Group 2"/>
              <p:cNvGrpSpPr>
                <a:grpSpLocks noChangeAspect="1"/>
              </p:cNvGrpSpPr>
              <p:nvPr/>
            </p:nvGrpSpPr>
            <p:grpSpPr>
              <a:xfrm>
                <a:off x="3815376" y="1327830"/>
                <a:ext cx="4635726" cy="4371247"/>
                <a:chOff x="3579930" y="1529915"/>
                <a:chExt cx="5032546" cy="4745426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3608712" y="1612587"/>
                  <a:ext cx="4957324" cy="4577758"/>
                  <a:chOff x="3608712" y="1612587"/>
                  <a:chExt cx="4957324" cy="4577758"/>
                </a:xfrm>
              </p:grpSpPr>
              <p:grpSp>
                <p:nvGrpSpPr>
                  <p:cNvPr id="60" name="Group 59"/>
                  <p:cNvGrpSpPr/>
                  <p:nvPr/>
                </p:nvGrpSpPr>
                <p:grpSpPr>
                  <a:xfrm>
                    <a:off x="3608712" y="1612588"/>
                    <a:ext cx="4949330" cy="2286000"/>
                    <a:chOff x="3608712" y="1612588"/>
                    <a:chExt cx="4949330" cy="2286000"/>
                  </a:xfrm>
                </p:grpSpPr>
                <p:cxnSp>
                  <p:nvCxnSpPr>
                    <p:cNvPr id="91" name="Straight Connector 90"/>
                    <p:cNvCxnSpPr/>
                    <p:nvPr/>
                  </p:nvCxnSpPr>
                  <p:spPr>
                    <a:xfrm>
                      <a:off x="3608712" y="1612588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" name="Straight Connector 91"/>
                    <p:cNvCxnSpPr/>
                    <p:nvPr/>
                  </p:nvCxnSpPr>
                  <p:spPr>
                    <a:xfrm>
                      <a:off x="3608712" y="1898338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Straight Connector 92"/>
                    <p:cNvCxnSpPr/>
                    <p:nvPr/>
                  </p:nvCxnSpPr>
                  <p:spPr>
                    <a:xfrm>
                      <a:off x="3608712" y="2184088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Straight Connector 93"/>
                    <p:cNvCxnSpPr/>
                    <p:nvPr/>
                  </p:nvCxnSpPr>
                  <p:spPr>
                    <a:xfrm>
                      <a:off x="3608712" y="2469838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Straight Connector 94"/>
                    <p:cNvCxnSpPr/>
                    <p:nvPr/>
                  </p:nvCxnSpPr>
                  <p:spPr>
                    <a:xfrm>
                      <a:off x="3608712" y="2755588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Straight Connector 95"/>
                    <p:cNvCxnSpPr/>
                    <p:nvPr/>
                  </p:nvCxnSpPr>
                  <p:spPr>
                    <a:xfrm>
                      <a:off x="3608712" y="3041338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Straight Connector 96"/>
                    <p:cNvCxnSpPr/>
                    <p:nvPr/>
                  </p:nvCxnSpPr>
                  <p:spPr>
                    <a:xfrm>
                      <a:off x="3608712" y="3327088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Straight Connector 97"/>
                    <p:cNvCxnSpPr/>
                    <p:nvPr/>
                  </p:nvCxnSpPr>
                  <p:spPr>
                    <a:xfrm>
                      <a:off x="3608712" y="3612838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Straight Connector 98"/>
                    <p:cNvCxnSpPr/>
                    <p:nvPr/>
                  </p:nvCxnSpPr>
                  <p:spPr>
                    <a:xfrm>
                      <a:off x="3608712" y="3898588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1" name="Group 60"/>
                  <p:cNvGrpSpPr/>
                  <p:nvPr/>
                </p:nvGrpSpPr>
                <p:grpSpPr>
                  <a:xfrm>
                    <a:off x="3616706" y="3903036"/>
                    <a:ext cx="4949330" cy="2286000"/>
                    <a:chOff x="3616706" y="3903036"/>
                    <a:chExt cx="4949330" cy="2286000"/>
                  </a:xfrm>
                </p:grpSpPr>
                <p:cxnSp>
                  <p:nvCxnSpPr>
                    <p:cNvPr id="82" name="Straight Connector 81"/>
                    <p:cNvCxnSpPr/>
                    <p:nvPr/>
                  </p:nvCxnSpPr>
                  <p:spPr>
                    <a:xfrm>
                      <a:off x="3616706" y="3903036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" name="Straight Connector 82"/>
                    <p:cNvCxnSpPr/>
                    <p:nvPr/>
                  </p:nvCxnSpPr>
                  <p:spPr>
                    <a:xfrm>
                      <a:off x="3616706" y="4188786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" name="Straight Connector 83"/>
                    <p:cNvCxnSpPr/>
                    <p:nvPr/>
                  </p:nvCxnSpPr>
                  <p:spPr>
                    <a:xfrm>
                      <a:off x="3616706" y="4474536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" name="Straight Connector 84"/>
                    <p:cNvCxnSpPr/>
                    <p:nvPr/>
                  </p:nvCxnSpPr>
                  <p:spPr>
                    <a:xfrm>
                      <a:off x="3616706" y="4760286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" name="Straight Connector 85"/>
                    <p:cNvCxnSpPr/>
                    <p:nvPr/>
                  </p:nvCxnSpPr>
                  <p:spPr>
                    <a:xfrm>
                      <a:off x="3616706" y="5046036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Straight Connector 86"/>
                    <p:cNvCxnSpPr/>
                    <p:nvPr/>
                  </p:nvCxnSpPr>
                  <p:spPr>
                    <a:xfrm>
                      <a:off x="3616706" y="5331786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Straight Connector 87"/>
                    <p:cNvCxnSpPr/>
                    <p:nvPr/>
                  </p:nvCxnSpPr>
                  <p:spPr>
                    <a:xfrm>
                      <a:off x="3616706" y="5617536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Straight Connector 88"/>
                    <p:cNvCxnSpPr/>
                    <p:nvPr/>
                  </p:nvCxnSpPr>
                  <p:spPr>
                    <a:xfrm>
                      <a:off x="3616706" y="5903286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Straight Connector 89"/>
                    <p:cNvCxnSpPr/>
                    <p:nvPr/>
                  </p:nvCxnSpPr>
                  <p:spPr>
                    <a:xfrm>
                      <a:off x="3616706" y="6189036"/>
                      <a:ext cx="494933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2" name="Group 61"/>
                  <p:cNvGrpSpPr/>
                  <p:nvPr/>
                </p:nvGrpSpPr>
                <p:grpSpPr>
                  <a:xfrm>
                    <a:off x="3914231" y="1612587"/>
                    <a:ext cx="2160270" cy="4572000"/>
                    <a:chOff x="3914231" y="1612587"/>
                    <a:chExt cx="2160270" cy="4572000"/>
                  </a:xfrm>
                </p:grpSpPr>
                <p:cxnSp>
                  <p:nvCxnSpPr>
                    <p:cNvPr id="73" name="Straight Connector 72"/>
                    <p:cNvCxnSpPr/>
                    <p:nvPr/>
                  </p:nvCxnSpPr>
                  <p:spPr>
                    <a:xfrm rot="5400000">
                      <a:off x="3788501" y="3898587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Connector 73"/>
                    <p:cNvCxnSpPr/>
                    <p:nvPr/>
                  </p:nvCxnSpPr>
                  <p:spPr>
                    <a:xfrm rot="5400000">
                      <a:off x="3479891" y="3898587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Connector 74"/>
                    <p:cNvCxnSpPr/>
                    <p:nvPr/>
                  </p:nvCxnSpPr>
                  <p:spPr>
                    <a:xfrm rot="5400000">
                      <a:off x="3171281" y="3898587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Straight Connector 75"/>
                    <p:cNvCxnSpPr/>
                    <p:nvPr/>
                  </p:nvCxnSpPr>
                  <p:spPr>
                    <a:xfrm rot="5400000">
                      <a:off x="2862671" y="3898587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Straight Connector 76"/>
                    <p:cNvCxnSpPr/>
                    <p:nvPr/>
                  </p:nvCxnSpPr>
                  <p:spPr>
                    <a:xfrm rot="5400000">
                      <a:off x="2554061" y="3898587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Straight Connector 77"/>
                    <p:cNvCxnSpPr/>
                    <p:nvPr/>
                  </p:nvCxnSpPr>
                  <p:spPr>
                    <a:xfrm rot="5400000">
                      <a:off x="2245451" y="3898587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Straight Connector 78"/>
                    <p:cNvCxnSpPr/>
                    <p:nvPr/>
                  </p:nvCxnSpPr>
                  <p:spPr>
                    <a:xfrm rot="5400000">
                      <a:off x="1936841" y="3898587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Straight Connector 79"/>
                    <p:cNvCxnSpPr/>
                    <p:nvPr/>
                  </p:nvCxnSpPr>
                  <p:spPr>
                    <a:xfrm rot="5400000">
                      <a:off x="1628231" y="3898587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3" name="Group 62"/>
                  <p:cNvGrpSpPr/>
                  <p:nvPr/>
                </p:nvGrpSpPr>
                <p:grpSpPr>
                  <a:xfrm>
                    <a:off x="6071837" y="1618345"/>
                    <a:ext cx="2494199" cy="4572000"/>
                    <a:chOff x="6071837" y="1618345"/>
                    <a:chExt cx="2494199" cy="4572000"/>
                  </a:xfrm>
                </p:grpSpPr>
                <p:cxnSp>
                  <p:nvCxnSpPr>
                    <p:cNvPr id="64" name="Straight Connector 63"/>
                    <p:cNvCxnSpPr/>
                    <p:nvPr/>
                  </p:nvCxnSpPr>
                  <p:spPr>
                    <a:xfrm rot="5400000">
                      <a:off x="6280036" y="3904345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" name="Straight Connector 64"/>
                    <p:cNvCxnSpPr/>
                    <p:nvPr/>
                  </p:nvCxnSpPr>
                  <p:spPr>
                    <a:xfrm rot="5400000">
                      <a:off x="5966926" y="3904345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Straight Connector 65"/>
                    <p:cNvCxnSpPr/>
                    <p:nvPr/>
                  </p:nvCxnSpPr>
                  <p:spPr>
                    <a:xfrm rot="5400000">
                      <a:off x="5653817" y="3904345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Straight Connector 66"/>
                    <p:cNvCxnSpPr/>
                    <p:nvPr/>
                  </p:nvCxnSpPr>
                  <p:spPr>
                    <a:xfrm rot="5400000">
                      <a:off x="5340708" y="3904345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67"/>
                    <p:cNvCxnSpPr/>
                    <p:nvPr/>
                  </p:nvCxnSpPr>
                  <p:spPr>
                    <a:xfrm rot="5400000">
                      <a:off x="5027599" y="3904345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/>
                    <p:cNvCxnSpPr/>
                    <p:nvPr/>
                  </p:nvCxnSpPr>
                  <p:spPr>
                    <a:xfrm rot="5400000">
                      <a:off x="4714490" y="3904345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Straight Connector 69"/>
                    <p:cNvCxnSpPr/>
                    <p:nvPr/>
                  </p:nvCxnSpPr>
                  <p:spPr>
                    <a:xfrm rot="5400000">
                      <a:off x="4401381" y="3904345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Straight Connector 70"/>
                    <p:cNvCxnSpPr/>
                    <p:nvPr/>
                  </p:nvCxnSpPr>
                  <p:spPr>
                    <a:xfrm rot="5400000">
                      <a:off x="4088272" y="3904345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Straight Connector 71"/>
                    <p:cNvCxnSpPr/>
                    <p:nvPr/>
                  </p:nvCxnSpPr>
                  <p:spPr>
                    <a:xfrm rot="5400000">
                      <a:off x="3785837" y="3904345"/>
                      <a:ext cx="4572000" cy="0"/>
                    </a:xfrm>
                    <a:prstGeom prst="line">
                      <a:avLst/>
                    </a:prstGeom>
                    <a:ln w="12700"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5" name="Group 11876"/>
                <p:cNvGrpSpPr>
                  <a:grpSpLocks/>
                </p:cNvGrpSpPr>
                <p:nvPr/>
              </p:nvGrpSpPr>
              <p:grpSpPr bwMode="auto">
                <a:xfrm rot="16200000">
                  <a:off x="3711447" y="1398398"/>
                  <a:ext cx="4715078" cy="4978112"/>
                  <a:chOff x="1086" y="1228"/>
                  <a:chExt cx="9198" cy="10822"/>
                </a:xfrm>
              </p:grpSpPr>
              <p:sp>
                <p:nvSpPr>
                  <p:cNvPr id="34" name="Oval 3"/>
                  <p:cNvSpPr>
                    <a:spLocks noChangeArrowheads="1"/>
                  </p:cNvSpPr>
                  <p:nvPr/>
                </p:nvSpPr>
                <p:spPr bwMode="auto">
                  <a:xfrm>
                    <a:off x="5032" y="1988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068" y="1988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1653" y="3205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3419" y="4079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5032" y="6582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2145" y="6870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4888" y="4656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7016" y="1228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6303" y="3795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8730" y="4800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7671" y="6726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1086" y="5060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2924" y="8732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9782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6693" y="8732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4725" y="8354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3045" y="11003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8730" y="9224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5496" y="10307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9852" y="6308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9996" y="10667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8440" y="11510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5032" y="11906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10140" y="4079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9852" y="2391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6549" y="5204"/>
                    <a:ext cx="144" cy="14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8" name="Text Box 195"/>
                <p:cNvSpPr txBox="1">
                  <a:spLocks noChangeArrowheads="1"/>
                </p:cNvSpPr>
                <p:nvPr/>
              </p:nvSpPr>
              <p:spPr bwMode="auto">
                <a:xfrm>
                  <a:off x="3931484" y="1743184"/>
                  <a:ext cx="354013" cy="40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A</a:t>
                  </a: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" name="Text Box 196"/>
                <p:cNvSpPr txBox="1">
                  <a:spLocks noChangeArrowheads="1"/>
                </p:cNvSpPr>
                <p:nvPr/>
              </p:nvSpPr>
              <p:spPr bwMode="auto">
                <a:xfrm>
                  <a:off x="4749006" y="1611360"/>
                  <a:ext cx="354013" cy="40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B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" name="Text Box 197"/>
                <p:cNvSpPr txBox="1">
                  <a:spLocks noChangeArrowheads="1"/>
                </p:cNvSpPr>
                <p:nvPr/>
              </p:nvSpPr>
              <p:spPr bwMode="auto">
                <a:xfrm>
                  <a:off x="5732465" y="1690786"/>
                  <a:ext cx="354013" cy="40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C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" name="Text Box 198"/>
                <p:cNvSpPr txBox="1">
                  <a:spLocks noChangeArrowheads="1"/>
                </p:cNvSpPr>
                <p:nvPr/>
              </p:nvSpPr>
              <p:spPr bwMode="auto">
                <a:xfrm>
                  <a:off x="7010385" y="2165618"/>
                  <a:ext cx="354013" cy="40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D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" name="Text Box 199"/>
                <p:cNvSpPr txBox="1">
                  <a:spLocks noChangeArrowheads="1"/>
                </p:cNvSpPr>
                <p:nvPr/>
              </p:nvSpPr>
              <p:spPr bwMode="auto">
                <a:xfrm>
                  <a:off x="6613561" y="4165632"/>
                  <a:ext cx="352425" cy="40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Q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" name="Text Box 200"/>
                <p:cNvSpPr txBox="1">
                  <a:spLocks noChangeArrowheads="1"/>
                </p:cNvSpPr>
                <p:nvPr/>
              </p:nvSpPr>
              <p:spPr bwMode="auto">
                <a:xfrm>
                  <a:off x="7626708" y="3682257"/>
                  <a:ext cx="354012" cy="40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P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" name="Text Box 201"/>
                <p:cNvSpPr txBox="1">
                  <a:spLocks noChangeArrowheads="1"/>
                </p:cNvSpPr>
                <p:nvPr/>
              </p:nvSpPr>
              <p:spPr bwMode="auto">
                <a:xfrm>
                  <a:off x="5805568" y="3962432"/>
                  <a:ext cx="352425" cy="40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O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" name="Text Box 202"/>
                <p:cNvSpPr txBox="1">
                  <a:spLocks noChangeArrowheads="1"/>
                </p:cNvSpPr>
                <p:nvPr/>
              </p:nvSpPr>
              <p:spPr bwMode="auto">
                <a:xfrm>
                  <a:off x="4903537" y="4148380"/>
                  <a:ext cx="354013" cy="40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N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" name="Text Box 203"/>
                <p:cNvSpPr txBox="1">
                  <a:spLocks noChangeArrowheads="1"/>
                </p:cNvSpPr>
                <p:nvPr/>
              </p:nvSpPr>
              <p:spPr bwMode="auto">
                <a:xfrm>
                  <a:off x="3669010" y="3962432"/>
                  <a:ext cx="352425" cy="40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M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" name="Text Box 204"/>
                <p:cNvSpPr txBox="1">
                  <a:spLocks noChangeArrowheads="1"/>
                </p:cNvSpPr>
                <p:nvPr/>
              </p:nvSpPr>
              <p:spPr bwMode="auto">
                <a:xfrm>
                  <a:off x="5439344" y="3275857"/>
                  <a:ext cx="352425" cy="40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L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" name="Text Box 205"/>
                <p:cNvSpPr txBox="1">
                  <a:spLocks noChangeArrowheads="1"/>
                </p:cNvSpPr>
                <p:nvPr/>
              </p:nvSpPr>
              <p:spPr bwMode="auto">
                <a:xfrm>
                  <a:off x="4517693" y="3367457"/>
                  <a:ext cx="352425" cy="40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K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" name="Text Box 206"/>
                <p:cNvSpPr txBox="1">
                  <a:spLocks noChangeArrowheads="1"/>
                </p:cNvSpPr>
                <p:nvPr/>
              </p:nvSpPr>
              <p:spPr bwMode="auto">
                <a:xfrm>
                  <a:off x="3634337" y="3007973"/>
                  <a:ext cx="352425" cy="40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J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" name="Text Box 207"/>
                <p:cNvSpPr txBox="1">
                  <a:spLocks noChangeArrowheads="1"/>
                </p:cNvSpPr>
                <p:nvPr/>
              </p:nvSpPr>
              <p:spPr bwMode="auto">
                <a:xfrm>
                  <a:off x="7011973" y="3038153"/>
                  <a:ext cx="352425" cy="40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I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" name="Text Box 208"/>
                <p:cNvSpPr txBox="1">
                  <a:spLocks noChangeArrowheads="1"/>
                </p:cNvSpPr>
                <p:nvPr/>
              </p:nvSpPr>
              <p:spPr bwMode="auto">
                <a:xfrm>
                  <a:off x="6157993" y="2712572"/>
                  <a:ext cx="352425" cy="40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H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" name="Text Box 209"/>
                <p:cNvSpPr txBox="1">
                  <a:spLocks noChangeArrowheads="1"/>
                </p:cNvSpPr>
                <p:nvPr/>
              </p:nvSpPr>
              <p:spPr bwMode="auto">
                <a:xfrm>
                  <a:off x="4869034" y="2165618"/>
                  <a:ext cx="354012" cy="40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G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" name="Text Box 210"/>
                <p:cNvSpPr txBox="1">
                  <a:spLocks noChangeArrowheads="1"/>
                </p:cNvSpPr>
                <p:nvPr/>
              </p:nvSpPr>
              <p:spPr bwMode="auto">
                <a:xfrm>
                  <a:off x="8252926" y="2149584"/>
                  <a:ext cx="352425" cy="40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F</a:t>
                  </a: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" name="Text Box 211"/>
                <p:cNvSpPr txBox="1">
                  <a:spLocks noChangeArrowheads="1"/>
                </p:cNvSpPr>
                <p:nvPr/>
              </p:nvSpPr>
              <p:spPr bwMode="auto">
                <a:xfrm>
                  <a:off x="7754147" y="1643047"/>
                  <a:ext cx="354012" cy="40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E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" name="Text Box 212"/>
                <p:cNvSpPr txBox="1">
                  <a:spLocks noChangeArrowheads="1"/>
                </p:cNvSpPr>
                <p:nvPr/>
              </p:nvSpPr>
              <p:spPr bwMode="auto">
                <a:xfrm>
                  <a:off x="8260051" y="3984494"/>
                  <a:ext cx="352425" cy="40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R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" name="Text Box 213"/>
                <p:cNvSpPr txBox="1">
                  <a:spLocks noChangeArrowheads="1"/>
                </p:cNvSpPr>
                <p:nvPr/>
              </p:nvSpPr>
              <p:spPr bwMode="auto">
                <a:xfrm>
                  <a:off x="3965302" y="5068913"/>
                  <a:ext cx="352425" cy="40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S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" name="Text Box 214"/>
                <p:cNvSpPr txBox="1">
                  <a:spLocks noChangeArrowheads="1"/>
                </p:cNvSpPr>
                <p:nvPr/>
              </p:nvSpPr>
              <p:spPr bwMode="auto">
                <a:xfrm>
                  <a:off x="4843893" y="4748766"/>
                  <a:ext cx="354012" cy="40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T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" name="Text Box 215"/>
                <p:cNvSpPr txBox="1">
                  <a:spLocks noChangeArrowheads="1"/>
                </p:cNvSpPr>
                <p:nvPr/>
              </p:nvSpPr>
              <p:spPr bwMode="auto">
                <a:xfrm>
                  <a:off x="6787121" y="5058642"/>
                  <a:ext cx="354013" cy="40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U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9" name="Text Box 216"/>
                <p:cNvSpPr txBox="1">
                  <a:spLocks noChangeArrowheads="1"/>
                </p:cNvSpPr>
                <p:nvPr/>
              </p:nvSpPr>
              <p:spPr bwMode="auto">
                <a:xfrm>
                  <a:off x="7837768" y="5058642"/>
                  <a:ext cx="352425" cy="40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V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0" name="Text Box 217"/>
                <p:cNvSpPr txBox="1">
                  <a:spLocks noChangeArrowheads="1"/>
                </p:cNvSpPr>
                <p:nvPr/>
              </p:nvSpPr>
              <p:spPr bwMode="auto">
                <a:xfrm>
                  <a:off x="4201575" y="5695354"/>
                  <a:ext cx="354013" cy="40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W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" name="Text Box 218"/>
                <p:cNvSpPr txBox="1">
                  <a:spLocks noChangeArrowheads="1"/>
                </p:cNvSpPr>
                <p:nvPr/>
              </p:nvSpPr>
              <p:spPr bwMode="auto">
                <a:xfrm>
                  <a:off x="5137741" y="5868941"/>
                  <a:ext cx="352425" cy="40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X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2" name="Text Box 219"/>
                <p:cNvSpPr txBox="1">
                  <a:spLocks noChangeArrowheads="1"/>
                </p:cNvSpPr>
                <p:nvPr/>
              </p:nvSpPr>
              <p:spPr bwMode="auto">
                <a:xfrm>
                  <a:off x="6090357" y="5388458"/>
                  <a:ext cx="354013" cy="40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Y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3" name="Text Box 220"/>
                <p:cNvSpPr txBox="1">
                  <a:spLocks noChangeArrowheads="1"/>
                </p:cNvSpPr>
                <p:nvPr/>
              </p:nvSpPr>
              <p:spPr bwMode="auto">
                <a:xfrm>
                  <a:off x="7312672" y="5586254"/>
                  <a:ext cx="352425" cy="40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Z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A40B0E4F-4919-4649-B0E1-BC7E2D128D83}"/>
                  </a:ext>
                </a:extLst>
              </p:cNvPr>
              <p:cNvSpPr txBox="1"/>
              <p:nvPr/>
            </p:nvSpPr>
            <p:spPr>
              <a:xfrm>
                <a:off x="8305827" y="5651104"/>
                <a:ext cx="3363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/>
                <a:r>
                  <a:rPr lang="en-US" i="1" dirty="0">
                    <a:solidFill>
                      <a:srgbClr val="C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x</a:t>
                </a:r>
                <a:endParaRPr lang="en-US" dirty="0">
                  <a:solidFill>
                    <a:srgbClr val="C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8EA8AB66-2BDF-45EA-BFE8-0CDBDA2AD346}"/>
                  </a:ext>
                </a:extLst>
              </p:cNvPr>
              <p:cNvSpPr txBox="1"/>
              <p:nvPr/>
            </p:nvSpPr>
            <p:spPr>
              <a:xfrm>
                <a:off x="3746953" y="962651"/>
                <a:ext cx="3549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/>
                <a:r>
                  <a:rPr lang="en-US" i="1" dirty="0">
                    <a:solidFill>
                      <a:srgbClr val="C0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y</a:t>
                </a:r>
                <a:endParaRPr lang="en-US" dirty="0">
                  <a:solidFill>
                    <a:srgbClr val="C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7A450BF4-7CDC-4FA7-9F83-B6D58CA28577}"/>
                </a:ext>
              </a:extLst>
            </p:cNvPr>
            <p:cNvCxnSpPr/>
            <p:nvPr/>
          </p:nvCxnSpPr>
          <p:spPr>
            <a:xfrm>
              <a:off x="3814235" y="5624565"/>
              <a:ext cx="475488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333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2" grpId="0"/>
    </p:bldLst>
  </p:timing>
</p:sld>
</file>

<file path=ppt/theme/theme1.xml><?xml version="1.0" encoding="utf-8"?>
<a:theme xmlns:a="http://schemas.openxmlformats.org/drawingml/2006/main" name="MathLink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 Template" id="{3D203DAC-2682-6E4C-ABC0-360887DE3F9B}" vid="{D198DB34-55EC-374E-8D0C-97240D7B9A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6-3.1a Paint Mixtures</Template>
  <TotalTime>1877</TotalTime>
  <Words>199</Words>
  <Application>Microsoft Macintosh PowerPoint</Application>
  <PresentationFormat>On-screen Show (4:3)</PresentationFormat>
  <Paragraphs>54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Verdana</vt:lpstr>
      <vt:lpstr>MathLinks Template</vt:lpstr>
      <vt:lpstr>PICK A DOT</vt:lpstr>
      <vt:lpstr>DOES THIS HELP?</vt:lpstr>
      <vt:lpstr>HOW ABOUT THIS?</vt:lpstr>
      <vt:lpstr>THIS HELPS!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S6-7.0 Pick a Dot</dc:title>
  <dc:subject/>
  <dc:creator>Center for Mathematics and Teaching</dc:creator>
  <cp:keywords/>
  <dc:description/>
  <cp:lastModifiedBy>Cary Matthews</cp:lastModifiedBy>
  <cp:revision>91</cp:revision>
  <dcterms:created xsi:type="dcterms:W3CDTF">2019-04-07T15:54:17Z</dcterms:created>
  <dcterms:modified xsi:type="dcterms:W3CDTF">2023-07-03T22:04:21Z</dcterms:modified>
  <cp:category/>
</cp:coreProperties>
</file>