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5" r:id="rId2"/>
    <p:sldId id="308" r:id="rId3"/>
    <p:sldId id="309" r:id="rId4"/>
    <p:sldId id="310" r:id="rId5"/>
    <p:sldId id="31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whZob9s5UNB04eBW6e70A==" hashData="I79syrq9VRGD583ZNhz6dIKW3VA4e7c7Fpr/A8CkJ2uie9EUK3yrNo/DJ8/yZK/PNd/PP7BMECwJaWCkgWb9x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3300"/>
    <a:srgbClr val="0066FF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413" autoAdjust="0"/>
  </p:normalViewPr>
  <p:slideViewPr>
    <p:cSldViewPr snapToGrid="0" snapToObjects="1">
      <p:cViewPr varScale="1">
        <p:scale>
          <a:sx n="113" d="100"/>
          <a:sy n="113" d="100"/>
        </p:scale>
        <p:origin x="208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6E4D2-3DE8-4DF5-8335-33073AE17B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17" y="1431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SLIDES AND JUMPS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5D8BE-2A42-4484-8615-BA7560E01BDC}"/>
              </a:ext>
            </a:extLst>
          </p:cNvPr>
          <p:cNvGrpSpPr/>
          <p:nvPr/>
        </p:nvGrpSpPr>
        <p:grpSpPr>
          <a:xfrm>
            <a:off x="2137268" y="2237287"/>
            <a:ext cx="4869465" cy="2603437"/>
            <a:chOff x="2137268" y="2237287"/>
            <a:chExt cx="4869465" cy="26034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5B91D6-9D3A-4EFA-9450-77A65CC6C68F}"/>
                </a:ext>
              </a:extLst>
            </p:cNvPr>
            <p:cNvSpPr/>
            <p:nvPr/>
          </p:nvSpPr>
          <p:spPr>
            <a:xfrm>
              <a:off x="2137268" y="2237287"/>
              <a:ext cx="486946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ea typeface="Calibri" panose="020F0502020204030204" pitchFamily="34" charset="0"/>
                </a:rPr>
                <a:t>Here’s the challenge:</a:t>
              </a:r>
            </a:p>
            <a:p>
              <a:pPr algn="ctr"/>
              <a:r>
                <a:rPr lang="en-US" sz="2200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By sliding and jumping, get the colored markers to switch positions.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1DD766-2815-44B1-A650-C4F870C9E674}"/>
                </a:ext>
              </a:extLst>
            </p:cNvPr>
            <p:cNvGrpSpPr/>
            <p:nvPr/>
          </p:nvGrpSpPr>
          <p:grpSpPr>
            <a:xfrm>
              <a:off x="3202034" y="3926324"/>
              <a:ext cx="2739932" cy="914400"/>
              <a:chOff x="2343150" y="4381500"/>
              <a:chExt cx="2739932" cy="914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7316BB-0096-4FD5-B805-FAC97585AC6C}"/>
                  </a:ext>
                </a:extLst>
              </p:cNvPr>
              <p:cNvSpPr/>
              <p:nvPr/>
            </p:nvSpPr>
            <p:spPr>
              <a:xfrm>
                <a:off x="41686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95D0AD-2997-4745-9A39-CBC918E5D19F}"/>
                  </a:ext>
                </a:extLst>
              </p:cNvPr>
              <p:cNvSpPr/>
              <p:nvPr/>
            </p:nvSpPr>
            <p:spPr>
              <a:xfrm>
                <a:off x="2343150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415F-2BD0-4312-9EFE-96960F648767}"/>
                  </a:ext>
                </a:extLst>
              </p:cNvPr>
              <p:cNvSpPr/>
              <p:nvPr/>
            </p:nvSpPr>
            <p:spPr>
              <a:xfrm>
                <a:off x="32542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8E023F-D613-4B57-8DB0-85CA6A11B2A9}"/>
                </a:ext>
              </a:extLst>
            </p:cNvPr>
            <p:cNvSpPr/>
            <p:nvPr/>
          </p:nvSpPr>
          <p:spPr>
            <a:xfrm>
              <a:off x="4144142" y="3926324"/>
              <a:ext cx="986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Level 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C96C57-F2B4-4B53-898C-A8AD4E3369A9}"/>
                </a:ext>
              </a:extLst>
            </p:cNvPr>
            <p:cNvSpPr/>
            <p:nvPr/>
          </p:nvSpPr>
          <p:spPr>
            <a:xfrm>
              <a:off x="3121891" y="361854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7EA98C-F1E2-4486-8C74-9E9086C91851}"/>
                </a:ext>
              </a:extLst>
            </p:cNvPr>
            <p:cNvSpPr/>
            <p:nvPr/>
          </p:nvSpPr>
          <p:spPr>
            <a:xfrm>
              <a:off x="5742296" y="361854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5A379F3-B7E0-428A-BE0A-2A4797A83137}"/>
              </a:ext>
            </a:extLst>
          </p:cNvPr>
          <p:cNvSpPr/>
          <p:nvPr/>
        </p:nvSpPr>
        <p:spPr>
          <a:xfrm>
            <a:off x="3317464" y="4057209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6B4CDC-A3DD-4DA4-A44D-18A9DE4402E1}"/>
              </a:ext>
            </a:extLst>
          </p:cNvPr>
          <p:cNvSpPr/>
          <p:nvPr/>
        </p:nvSpPr>
        <p:spPr>
          <a:xfrm>
            <a:off x="5157987" y="4040624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6BCEAA-5D1A-4058-9607-781B5A6BC463}"/>
              </a:ext>
            </a:extLst>
          </p:cNvPr>
          <p:cNvSpPr txBox="1"/>
          <p:nvPr/>
        </p:nvSpPr>
        <p:spPr>
          <a:xfrm>
            <a:off x="2734989" y="5169622"/>
            <a:ext cx="367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Almost done!</a:t>
            </a:r>
          </a:p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 to complete Level 1.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ED2A6-3AD6-40AE-9C60-91193EC7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33" y="918937"/>
            <a:ext cx="1010590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4A885-66FB-4178-B4FA-77DA0A10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62" y="918937"/>
            <a:ext cx="455220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44 L -0.05225 -0.05972 C -0.06354 -0.07199 -0.08055 -0.07847 -0.09826 -0.07847 C -0.1184 -0.07847 -0.13455 -0.07199 -0.14583 -0.05972 L -0.2 -0.0044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5" grpId="0" animBg="1"/>
      <p:bldP spid="25" grpId="1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6A48-F1CC-4C27-8DE2-BAB2AA7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9AFAF-41B1-4A0F-901D-6EE122A9673F}"/>
              </a:ext>
            </a:extLst>
          </p:cNvPr>
          <p:cNvSpPr/>
          <p:nvPr/>
        </p:nvSpPr>
        <p:spPr>
          <a:xfrm>
            <a:off x="4100513" y="3720614"/>
            <a:ext cx="1014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Level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77DEF-538C-4ED6-8DBB-82428789FFCE}"/>
              </a:ext>
            </a:extLst>
          </p:cNvPr>
          <p:cNvSpPr/>
          <p:nvPr/>
        </p:nvSpPr>
        <p:spPr>
          <a:xfrm>
            <a:off x="5145631" y="3892906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C54BD1-FAED-4592-941C-64D1D652EA71}"/>
              </a:ext>
            </a:extLst>
          </p:cNvPr>
          <p:cNvSpPr/>
          <p:nvPr/>
        </p:nvSpPr>
        <p:spPr>
          <a:xfrm>
            <a:off x="6064447" y="3892906"/>
            <a:ext cx="685800" cy="685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6AABC-6FA2-46F8-B4C5-3F3968F3F634}"/>
              </a:ext>
            </a:extLst>
          </p:cNvPr>
          <p:cNvSpPr/>
          <p:nvPr/>
        </p:nvSpPr>
        <p:spPr>
          <a:xfrm>
            <a:off x="425226" y="1014942"/>
            <a:ext cx="7361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A few things to know: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slide only one 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jump over only one space with a counter in it.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EF20E-7210-43B0-AA53-1B12CCCAC492}"/>
              </a:ext>
            </a:extLst>
          </p:cNvPr>
          <p:cNvSpPr/>
          <p:nvPr/>
        </p:nvSpPr>
        <p:spPr>
          <a:xfrm>
            <a:off x="425226" y="2116771"/>
            <a:ext cx="7961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may slide or jump backward to complete a level, but…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D2C9E-4278-470D-8A4E-109F7E10CDE3}"/>
              </a:ext>
            </a:extLst>
          </p:cNvPr>
          <p:cNvSpPr/>
          <p:nvPr/>
        </p:nvSpPr>
        <p:spPr>
          <a:xfrm>
            <a:off x="3861420" y="4932260"/>
            <a:ext cx="141658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I’m stuck!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75F250-3AB2-4DF5-953A-2E935E586452}"/>
              </a:ext>
            </a:extLst>
          </p:cNvPr>
          <p:cNvSpPr/>
          <p:nvPr/>
        </p:nvSpPr>
        <p:spPr>
          <a:xfrm>
            <a:off x="822385" y="2558804"/>
            <a:ext cx="550526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try to make the fewest moves possible.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A85BF5-CE4A-4BCA-B1A5-FE23776CED5E}"/>
              </a:ext>
            </a:extLst>
          </p:cNvPr>
          <p:cNvSpPr txBox="1"/>
          <p:nvPr/>
        </p:nvSpPr>
        <p:spPr>
          <a:xfrm>
            <a:off x="2732700" y="5561191"/>
            <a:ext cx="3674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 to complete Level 2.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641585-D9F0-4B3A-A332-334D4B213444}"/>
              </a:ext>
            </a:extLst>
          </p:cNvPr>
          <p:cNvGrpSpPr/>
          <p:nvPr/>
        </p:nvGrpSpPr>
        <p:grpSpPr>
          <a:xfrm>
            <a:off x="2179018" y="3478827"/>
            <a:ext cx="4781387" cy="1204875"/>
            <a:chOff x="2179018" y="3478827"/>
            <a:chExt cx="4781387" cy="12048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E79D5D-0A1C-4746-9E82-128B0AEAA397}"/>
                </a:ext>
              </a:extLst>
            </p:cNvPr>
            <p:cNvGrpSpPr/>
            <p:nvPr/>
          </p:nvGrpSpPr>
          <p:grpSpPr>
            <a:xfrm>
              <a:off x="2294084" y="3769302"/>
              <a:ext cx="4555832" cy="914400"/>
              <a:chOff x="1435833" y="4381500"/>
              <a:chExt cx="4555832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3BCECF-38CD-4FE7-BECA-3D77AA9014ED}"/>
                  </a:ext>
                </a:extLst>
              </p:cNvPr>
              <p:cNvSpPr/>
              <p:nvPr/>
            </p:nvSpPr>
            <p:spPr>
              <a:xfrm>
                <a:off x="41686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1D9A8B-2731-4754-91A7-0DBA50BE6D26}"/>
                  </a:ext>
                </a:extLst>
              </p:cNvPr>
              <p:cNvSpPr/>
              <p:nvPr/>
            </p:nvSpPr>
            <p:spPr>
              <a:xfrm>
                <a:off x="2343150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BF626E-34EC-4B56-B13D-E24A2BF964B3}"/>
                  </a:ext>
                </a:extLst>
              </p:cNvPr>
              <p:cNvSpPr/>
              <p:nvPr/>
            </p:nvSpPr>
            <p:spPr>
              <a:xfrm>
                <a:off x="3254282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722B0F-F90D-4F97-8D35-DEBD305959AF}"/>
                  </a:ext>
                </a:extLst>
              </p:cNvPr>
              <p:cNvSpPr/>
              <p:nvPr/>
            </p:nvSpPr>
            <p:spPr>
              <a:xfrm>
                <a:off x="5077265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EC3EE9-329C-4081-BEDE-61151C8235B6}"/>
                  </a:ext>
                </a:extLst>
              </p:cNvPr>
              <p:cNvSpPr/>
              <p:nvPr/>
            </p:nvSpPr>
            <p:spPr>
              <a:xfrm>
                <a:off x="1435833" y="4381500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D217D0-6616-465C-9EF4-6B8D2A42B695}"/>
                </a:ext>
              </a:extLst>
            </p:cNvPr>
            <p:cNvSpPr/>
            <p:nvPr/>
          </p:nvSpPr>
          <p:spPr>
            <a:xfrm>
              <a:off x="2179018" y="347882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5BDC47-C229-43C8-9865-BCB1E9539D3D}"/>
                </a:ext>
              </a:extLst>
            </p:cNvPr>
            <p:cNvSpPr/>
            <p:nvPr/>
          </p:nvSpPr>
          <p:spPr>
            <a:xfrm>
              <a:off x="6655934" y="3478827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F6F0FA8-9110-4465-8874-A8BBEF6B898D}"/>
              </a:ext>
            </a:extLst>
          </p:cNvPr>
          <p:cNvSpPr/>
          <p:nvPr/>
        </p:nvSpPr>
        <p:spPr>
          <a:xfrm>
            <a:off x="3316831" y="3892906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96CA0A-1AAC-4EC8-AA88-705AFBB602CE}"/>
              </a:ext>
            </a:extLst>
          </p:cNvPr>
          <p:cNvSpPr/>
          <p:nvPr/>
        </p:nvSpPr>
        <p:spPr>
          <a:xfrm>
            <a:off x="2414020" y="3892906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 -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6A48-F1CC-4C27-8DE2-BAB2AA7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LEVELS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4452F3-22E1-485C-BE6B-97CE496A78C5}"/>
              </a:ext>
            </a:extLst>
          </p:cNvPr>
          <p:cNvGrpSpPr/>
          <p:nvPr/>
        </p:nvGrpSpPr>
        <p:grpSpPr>
          <a:xfrm>
            <a:off x="1276140" y="1143876"/>
            <a:ext cx="6591720" cy="2181510"/>
            <a:chOff x="1263480" y="1143876"/>
            <a:chExt cx="6591720" cy="2181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A85BF5-CE4A-4BCA-B1A5-FE23776CED5E}"/>
                </a:ext>
              </a:extLst>
            </p:cNvPr>
            <p:cNvSpPr txBox="1"/>
            <p:nvPr/>
          </p:nvSpPr>
          <p:spPr>
            <a:xfrm>
              <a:off x="1434107" y="1143876"/>
              <a:ext cx="6261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When ready, try to complete more levels.</a:t>
              </a:r>
              <a:endPara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A2C63A6-83E0-46A9-9C00-ECB62C84571B}"/>
                </a:ext>
              </a:extLst>
            </p:cNvPr>
            <p:cNvGrpSpPr/>
            <p:nvPr/>
          </p:nvGrpSpPr>
          <p:grpSpPr>
            <a:xfrm>
              <a:off x="1373276" y="2403703"/>
              <a:ext cx="6397448" cy="921683"/>
              <a:chOff x="1372082" y="3764043"/>
              <a:chExt cx="6397448" cy="92168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F9AFAF-41B1-4A0F-901D-6EE122A9673F}"/>
                  </a:ext>
                </a:extLst>
              </p:cNvPr>
              <p:cNvSpPr/>
              <p:nvPr/>
            </p:nvSpPr>
            <p:spPr>
              <a:xfrm>
                <a:off x="4100931" y="3771326"/>
                <a:ext cx="932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</a:rPr>
                  <a:t>Level 3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FAC52D1-BDE9-4ABD-84AE-BCEB0EE8ACEF}"/>
                  </a:ext>
                </a:extLst>
              </p:cNvPr>
              <p:cNvGrpSpPr/>
              <p:nvPr/>
            </p:nvGrpSpPr>
            <p:grpSpPr>
              <a:xfrm>
                <a:off x="1372082" y="3764043"/>
                <a:ext cx="6397448" cy="921683"/>
                <a:chOff x="1372082" y="3764043"/>
                <a:chExt cx="6397448" cy="921683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CDBDF4C5-4580-4466-A2CB-E1323235DA90}"/>
                    </a:ext>
                  </a:extLst>
                </p:cNvPr>
                <p:cNvGrpSpPr/>
                <p:nvPr/>
              </p:nvGrpSpPr>
              <p:grpSpPr>
                <a:xfrm>
                  <a:off x="1372082" y="3764043"/>
                  <a:ext cx="6397448" cy="921683"/>
                  <a:chOff x="1372082" y="3764043"/>
                  <a:chExt cx="6397448" cy="921683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50E79D5D-0A1C-4746-9E82-128B0AEAA397}"/>
                      </a:ext>
                    </a:extLst>
                  </p:cNvPr>
                  <p:cNvGrpSpPr/>
                  <p:nvPr/>
                </p:nvGrpSpPr>
                <p:grpSpPr>
                  <a:xfrm>
                    <a:off x="2294084" y="3769302"/>
                    <a:ext cx="4555832" cy="914400"/>
                    <a:chOff x="1435833" y="4381500"/>
                    <a:chExt cx="4555832" cy="9144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C73BCECF-38CD-4FE7-BECA-3D77AA901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682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D11D9A8B-2731-4754-91A7-0DBA50BE6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3150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C6BF626E-34EC-4B56-B13D-E24A2BF96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4282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D7722B0F-F90D-4F97-8D35-DEBD30595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7265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7EC3EE9-329C-4081-BEDE-61151C823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5833" y="4381500"/>
                      <a:ext cx="914400" cy="9144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089DE70-2C5C-416B-AC07-D91ADB924E42}"/>
                      </a:ext>
                    </a:extLst>
                  </p:cNvPr>
                  <p:cNvSpPr/>
                  <p:nvPr/>
                </p:nvSpPr>
                <p:spPr>
                  <a:xfrm>
                    <a:off x="1372082" y="3771326"/>
                    <a:ext cx="914400" cy="9144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4FE2DAD3-25AF-4AAC-812B-1BF0FB89E0F0}"/>
                      </a:ext>
                    </a:extLst>
                  </p:cNvPr>
                  <p:cNvSpPr/>
                  <p:nvPr/>
                </p:nvSpPr>
                <p:spPr>
                  <a:xfrm>
                    <a:off x="6855130" y="3764043"/>
                    <a:ext cx="914400" cy="9144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904EC7E2-8D05-494E-B6ED-7753C9EAC981}"/>
                    </a:ext>
                  </a:extLst>
                </p:cNvPr>
                <p:cNvGrpSpPr/>
                <p:nvPr/>
              </p:nvGrpSpPr>
              <p:grpSpPr>
                <a:xfrm>
                  <a:off x="1484009" y="3878516"/>
                  <a:ext cx="6179478" cy="685800"/>
                  <a:chOff x="1484009" y="3878516"/>
                  <a:chExt cx="6179478" cy="685800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8F6F0FA8-9110-4465-8874-A8BBEF6B898D}"/>
                      </a:ext>
                    </a:extLst>
                  </p:cNvPr>
                  <p:cNvSpPr/>
                  <p:nvPr/>
                </p:nvSpPr>
                <p:spPr>
                  <a:xfrm>
                    <a:off x="3318158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16377DEF-538C-4ED6-8DBB-82428789FFCE}"/>
                      </a:ext>
                    </a:extLst>
                  </p:cNvPr>
                  <p:cNvSpPr/>
                  <p:nvPr/>
                </p:nvSpPr>
                <p:spPr>
                  <a:xfrm>
                    <a:off x="5144471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C54BD1-FAED-4592-941C-64D1D652EA71}"/>
                      </a:ext>
                    </a:extLst>
                  </p:cNvPr>
                  <p:cNvSpPr/>
                  <p:nvPr/>
                </p:nvSpPr>
                <p:spPr>
                  <a:xfrm>
                    <a:off x="6051564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0796CA0A-1AAC-4EC8-AA88-705AFBB602CE}"/>
                      </a:ext>
                    </a:extLst>
                  </p:cNvPr>
                  <p:cNvSpPr/>
                  <p:nvPr/>
                </p:nvSpPr>
                <p:spPr>
                  <a:xfrm>
                    <a:off x="2408598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6A80EE4-A177-4313-8112-A23AB07C5928}"/>
                      </a:ext>
                    </a:extLst>
                  </p:cNvPr>
                  <p:cNvSpPr/>
                  <p:nvPr/>
                </p:nvSpPr>
                <p:spPr>
                  <a:xfrm>
                    <a:off x="6977687" y="3878516"/>
                    <a:ext cx="685800" cy="6858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9AD975C2-90E8-41EE-ADA3-F587D32FDD1E}"/>
                      </a:ext>
                    </a:extLst>
                  </p:cNvPr>
                  <p:cNvSpPr/>
                  <p:nvPr/>
                </p:nvSpPr>
                <p:spPr>
                  <a:xfrm>
                    <a:off x="1484009" y="3878516"/>
                    <a:ext cx="685800" cy="6858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2A322E-1293-443B-A217-7F25F09DBEEE}"/>
                </a:ext>
              </a:extLst>
            </p:cNvPr>
            <p:cNvSpPr/>
            <p:nvPr/>
          </p:nvSpPr>
          <p:spPr>
            <a:xfrm>
              <a:off x="1263480" y="2124053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5FEBB7F-24E5-4E11-9D5E-9E9E6732DFD1}"/>
                </a:ext>
              </a:extLst>
            </p:cNvPr>
            <p:cNvSpPr/>
            <p:nvPr/>
          </p:nvSpPr>
          <p:spPr>
            <a:xfrm>
              <a:off x="7550729" y="2124053"/>
              <a:ext cx="3044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2A76F2A-01E7-4291-8459-BB74098C2FBE}"/>
              </a:ext>
            </a:extLst>
          </p:cNvPr>
          <p:cNvSpPr txBox="1"/>
          <p:nvPr/>
        </p:nvSpPr>
        <p:spPr>
          <a:xfrm>
            <a:off x="2442712" y="4257681"/>
            <a:ext cx="4258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will Level 4 look like?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8EA8-B004-4E4C-ACE7-05211E19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RECORDING SLIDES AND JUMPS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F16F1-2E68-4CB4-A00B-9FFBDD4BFFEE}"/>
              </a:ext>
            </a:extLst>
          </p:cNvPr>
          <p:cNvSpPr txBox="1"/>
          <p:nvPr/>
        </p:nvSpPr>
        <p:spPr>
          <a:xfrm>
            <a:off x="361213" y="3513813"/>
            <a:ext cx="682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Record like this for each level you’ve done.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FFD34-3145-435A-9AE5-F77B1E0B961D}"/>
              </a:ext>
            </a:extLst>
          </p:cNvPr>
          <p:cNvSpPr txBox="1"/>
          <p:nvPr/>
        </p:nvSpPr>
        <p:spPr>
          <a:xfrm>
            <a:off x="2772959" y="2383350"/>
            <a:ext cx="359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Remember Level 1?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07876-A271-4A6F-98B8-FD6C2064EA96}"/>
              </a:ext>
            </a:extLst>
          </p:cNvPr>
          <p:cNvSpPr/>
          <p:nvPr/>
        </p:nvSpPr>
        <p:spPr>
          <a:xfrm>
            <a:off x="4137891" y="2868424"/>
            <a:ext cx="8682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 J S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EF7CA-C30D-404D-9719-F6D8FDE5454D}"/>
              </a:ext>
            </a:extLst>
          </p:cNvPr>
          <p:cNvSpPr txBox="1"/>
          <p:nvPr/>
        </p:nvSpPr>
        <p:spPr>
          <a:xfrm>
            <a:off x="2273170" y="4319253"/>
            <a:ext cx="4597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pattern(s) do you notice?</a:t>
            </a:r>
            <a:endParaRPr lang="en-US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2E954-ED42-4912-8319-4B38CD8ACC91}"/>
              </a:ext>
            </a:extLst>
          </p:cNvPr>
          <p:cNvSpPr txBox="1"/>
          <p:nvPr/>
        </p:nvSpPr>
        <p:spPr>
          <a:xfrm>
            <a:off x="457200" y="95788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many moves does it take to complete ANY level?</a:t>
            </a:r>
          </a:p>
          <a:p>
            <a:pPr algn="ctr"/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Remember we’re looking for the fewest moves per level.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93B24-079F-4050-BD65-596550DE1138}"/>
              </a:ext>
            </a:extLst>
          </p:cNvPr>
          <p:cNvSpPr txBox="1"/>
          <p:nvPr/>
        </p:nvSpPr>
        <p:spPr>
          <a:xfrm>
            <a:off x="286327" y="1763447"/>
            <a:ext cx="840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Let’s start by recording slides and jumps move-by-move.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4F0D1-EB02-4961-8B68-CDBC8101B957}"/>
              </a:ext>
            </a:extLst>
          </p:cNvPr>
          <p:cNvSpPr txBox="1"/>
          <p:nvPr/>
        </p:nvSpPr>
        <p:spPr>
          <a:xfrm>
            <a:off x="899402" y="5098674"/>
            <a:ext cx="3069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 more levels.</a:t>
            </a:r>
          </a:p>
        </p:txBody>
      </p:sp>
    </p:spTree>
    <p:extLst>
      <p:ext uri="{BB962C8B-B14F-4D97-AF65-F5344CB8AC3E}">
        <p14:creationId xmlns:p14="http://schemas.microsoft.com/office/powerpoint/2010/main" val="1834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8EA8-B004-4E4C-ACE7-05211E19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TABLES AND GRAPHS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4E1063-1406-4684-A861-07FD267A3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06316"/>
              </p:ext>
            </p:extLst>
          </p:nvPr>
        </p:nvGraphicFramePr>
        <p:xfrm>
          <a:off x="914400" y="2183245"/>
          <a:ext cx="7315200" cy="2931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4937874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3274555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549232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62590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Slides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of Jumps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# of Moves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47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6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5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68909"/>
                  </a:ext>
                </a:extLst>
              </a:tr>
              <a:tr h="3770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06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740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9F10AA-A88C-4257-B479-E20C42C85150}"/>
              </a:ext>
            </a:extLst>
          </p:cNvPr>
          <p:cNvSpPr txBox="1"/>
          <p:nvPr/>
        </p:nvSpPr>
        <p:spPr>
          <a:xfrm>
            <a:off x="457201" y="1161704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Record moves in a table. </a:t>
            </a:r>
          </a:p>
          <a:p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Generalize for ANY level (“Level </a:t>
            </a:r>
            <a:r>
              <a:rPr lang="en-US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9F6C1E-01BF-4BC7-BBD2-22AFD81450EB}"/>
              </a:ext>
            </a:extLst>
          </p:cNvPr>
          <p:cNvGrpSpPr/>
          <p:nvPr/>
        </p:nvGrpSpPr>
        <p:grpSpPr>
          <a:xfrm>
            <a:off x="3306138" y="2527091"/>
            <a:ext cx="692727" cy="2171355"/>
            <a:chOff x="3168074" y="2527091"/>
            <a:chExt cx="692727" cy="21713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F30DE-5C0B-4EA2-8D30-279DA16E7A82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93D41-ABF5-45B1-B453-09F8653C5E09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699FA-728C-45DE-AEBE-A0EE24C9C7B8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C8D86C-E50F-492F-8374-01B4723AFB1E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D4C875-A586-4ADF-9D4C-E8559F7583A5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6A9205-B1C8-40E9-9C52-525CB7FFC409}"/>
              </a:ext>
            </a:extLst>
          </p:cNvPr>
          <p:cNvGrpSpPr/>
          <p:nvPr/>
        </p:nvGrpSpPr>
        <p:grpSpPr>
          <a:xfrm>
            <a:off x="5109841" y="2527091"/>
            <a:ext cx="692727" cy="2171355"/>
            <a:chOff x="3168074" y="2527091"/>
            <a:chExt cx="692727" cy="21713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E446BA-6312-435F-A655-50528FEC7E03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96E8F3-AA3D-4387-9AE5-809AE54E73FE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A6753A-8726-4711-82D3-F70305E70D5A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880ED9-05E7-4BFB-B80D-D1E3184512FA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9E07B2-4BEB-4B1D-9D49-C4BDD6B5FB7B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EBD2FB-3830-4149-87E1-AE97AE8CA0A0}"/>
              </a:ext>
            </a:extLst>
          </p:cNvPr>
          <p:cNvGrpSpPr/>
          <p:nvPr/>
        </p:nvGrpSpPr>
        <p:grpSpPr>
          <a:xfrm>
            <a:off x="6966356" y="2527091"/>
            <a:ext cx="692727" cy="2171355"/>
            <a:chOff x="3168074" y="2527091"/>
            <a:chExt cx="692727" cy="21713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67B1C9-4F82-4430-95DF-A0D07A227D56}"/>
                </a:ext>
              </a:extLst>
            </p:cNvPr>
            <p:cNvSpPr txBox="1"/>
            <p:nvPr/>
          </p:nvSpPr>
          <p:spPr>
            <a:xfrm>
              <a:off x="3168074" y="2527091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0973AF-B5B5-45BA-AA0F-26FAC60E0DF1}"/>
                </a:ext>
              </a:extLst>
            </p:cNvPr>
            <p:cNvSpPr txBox="1"/>
            <p:nvPr/>
          </p:nvSpPr>
          <p:spPr>
            <a:xfrm>
              <a:off x="3168074" y="2962208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C16F54-4737-4835-AA15-3027DEC5E343}"/>
                </a:ext>
              </a:extLst>
            </p:cNvPr>
            <p:cNvSpPr txBox="1"/>
            <p:nvPr/>
          </p:nvSpPr>
          <p:spPr>
            <a:xfrm>
              <a:off x="3168074" y="3397325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714C89-121B-4C9E-A88E-5F7CFCD3CA0B}"/>
                </a:ext>
              </a:extLst>
            </p:cNvPr>
            <p:cNvSpPr txBox="1"/>
            <p:nvPr/>
          </p:nvSpPr>
          <p:spPr>
            <a:xfrm>
              <a:off x="3168074" y="3832442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D30E9C-4792-48CD-A6F1-942234A39DAE}"/>
                </a:ext>
              </a:extLst>
            </p:cNvPr>
            <p:cNvSpPr txBox="1"/>
            <p:nvPr/>
          </p:nvSpPr>
          <p:spPr>
            <a:xfrm>
              <a:off x="3168074" y="4267559"/>
              <a:ext cx="6927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/>
              <a:r>
                <a:rPr lang="en-US" sz="22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35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676178A-34E1-4E2D-B5EA-5936789C2869}"/>
              </a:ext>
            </a:extLst>
          </p:cNvPr>
          <p:cNvSpPr txBox="1"/>
          <p:nvPr/>
        </p:nvSpPr>
        <p:spPr>
          <a:xfrm>
            <a:off x="3306138" y="4702676"/>
            <a:ext cx="69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en-US" sz="2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237659-8469-406C-8C88-A0C806052132}"/>
              </a:ext>
            </a:extLst>
          </p:cNvPr>
          <p:cNvSpPr txBox="1"/>
          <p:nvPr/>
        </p:nvSpPr>
        <p:spPr>
          <a:xfrm>
            <a:off x="5109841" y="4702676"/>
            <a:ext cx="69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2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079BC8-B99E-4464-AB57-2F6BAEFABFDB}"/>
              </a:ext>
            </a:extLst>
          </p:cNvPr>
          <p:cNvSpPr txBox="1"/>
          <p:nvPr/>
        </p:nvSpPr>
        <p:spPr>
          <a:xfrm>
            <a:off x="6693882" y="4702676"/>
            <a:ext cx="1237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 + x</a:t>
            </a:r>
            <a:r>
              <a:rPr lang="en-US" sz="22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2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0BE6F0-66C9-44B0-8C14-5B1B828600B0}"/>
              </a:ext>
            </a:extLst>
          </p:cNvPr>
          <p:cNvSpPr txBox="1"/>
          <p:nvPr/>
        </p:nvSpPr>
        <p:spPr>
          <a:xfrm>
            <a:off x="1566517" y="4683518"/>
            <a:ext cx="496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812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4775</TotalTime>
  <Words>244</Words>
  <Application>Microsoft Macintosh PowerPoint</Application>
  <PresentationFormat>On-screen Show (4:3)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MathLinks Template</vt:lpstr>
      <vt:lpstr>SLIDES AND JUMPS</vt:lpstr>
      <vt:lpstr>NEXT LEVEL</vt:lpstr>
      <vt:lpstr>MORE LEVELS</vt:lpstr>
      <vt:lpstr>RECORDING SLIDES AND JUMPS</vt:lpstr>
      <vt:lpstr>TABLES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189</cp:revision>
  <dcterms:created xsi:type="dcterms:W3CDTF">2019-04-07T15:54:17Z</dcterms:created>
  <dcterms:modified xsi:type="dcterms:W3CDTF">2022-09-20T20:56:36Z</dcterms:modified>
</cp:coreProperties>
</file>