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4" r:id="rId3"/>
    <p:sldId id="265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rZOJKhMtghkXrDhen0Q1Q==" hashData="LTn9NFYE6AwBTQhnjGT37hIKdZL9VAYxHE7OU9lLA0r2C3kTMWYZ13wc+qzQlKh7VrIBvyEay3PdMPspU7rWK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762AD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3C6C6-DC38-8049-9DD1-9742AFD1BB1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WHAT COMES NEXT?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9B02C-99DE-488A-A8D6-532A6679D093}"/>
              </a:ext>
            </a:extLst>
          </p:cNvPr>
          <p:cNvSpPr txBox="1"/>
          <p:nvPr/>
        </p:nvSpPr>
        <p:spPr>
          <a:xfrm>
            <a:off x="457200" y="981641"/>
            <a:ext cx="774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Mateo and Anita are making multi-step patterns with square tiles. They both started with these two steps.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99839-FD38-495E-919E-110798101A3D}"/>
              </a:ext>
            </a:extLst>
          </p:cNvPr>
          <p:cNvSpPr txBox="1"/>
          <p:nvPr/>
        </p:nvSpPr>
        <p:spPr>
          <a:xfrm>
            <a:off x="3954927" y="2009143"/>
            <a:ext cx="4607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Mateo and Anita see this “growing” pattern differently and so they have different 3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steps. They are both able to justify their 3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3013FE-BC04-41BF-ADFE-B6FDA85ABD50}"/>
              </a:ext>
            </a:extLst>
          </p:cNvPr>
          <p:cNvSpPr txBox="1"/>
          <p:nvPr/>
        </p:nvSpPr>
        <p:spPr>
          <a:xfrm>
            <a:off x="457200" y="40523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Build step 1 and step 2. Then build one or two 3</a:t>
            </a:r>
            <a:r>
              <a:rPr lang="en-US" sz="22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steps you think make sense.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F4F25-91EF-45D8-B384-9B5CD7CFF62D}"/>
              </a:ext>
            </a:extLst>
          </p:cNvPr>
          <p:cNvSpPr txBox="1"/>
          <p:nvPr/>
        </p:nvSpPr>
        <p:spPr>
          <a:xfrm>
            <a:off x="457200" y="493463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Describe the way your pattern is growing, including how you built step 3.</a:t>
            </a:r>
            <a:endParaRPr lang="en-US" sz="2200" dirty="0">
              <a:solidFill>
                <a:srgbClr val="2762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2EF34-2DA5-48CB-AB3A-456323282E1F}"/>
              </a:ext>
            </a:extLst>
          </p:cNvPr>
          <p:cNvGrpSpPr/>
          <p:nvPr/>
        </p:nvGrpSpPr>
        <p:grpSpPr>
          <a:xfrm>
            <a:off x="825846" y="2374536"/>
            <a:ext cx="2529641" cy="1266295"/>
            <a:chOff x="1004650" y="2818506"/>
            <a:chExt cx="2529641" cy="12662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631316-2F09-40F9-9525-36BBAEED5798}"/>
                </a:ext>
              </a:extLst>
            </p:cNvPr>
            <p:cNvSpPr/>
            <p:nvPr/>
          </p:nvSpPr>
          <p:spPr>
            <a:xfrm>
              <a:off x="2483911" y="3271392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364D2B-1FD2-44AA-ADB7-18CE4CEB1261}"/>
                </a:ext>
              </a:extLst>
            </p:cNvPr>
            <p:cNvSpPr/>
            <p:nvPr/>
          </p:nvSpPr>
          <p:spPr>
            <a:xfrm>
              <a:off x="1124966" y="327207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4A1A0C-E633-4F87-B425-C29BAE7BA106}"/>
                </a:ext>
              </a:extLst>
            </p:cNvPr>
            <p:cNvSpPr/>
            <p:nvPr/>
          </p:nvSpPr>
          <p:spPr>
            <a:xfrm>
              <a:off x="1582166" y="327207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0DAE5E-6D2B-4FFC-A4F4-90BBE825B65E}"/>
                </a:ext>
              </a:extLst>
            </p:cNvPr>
            <p:cNvSpPr txBox="1"/>
            <p:nvPr/>
          </p:nvSpPr>
          <p:spPr>
            <a:xfrm>
              <a:off x="1004650" y="3715469"/>
              <a:ext cx="116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974DEA-E502-4549-9FB5-18FE7C6F327B}"/>
                </a:ext>
              </a:extLst>
            </p:cNvPr>
            <p:cNvSpPr/>
            <p:nvPr/>
          </p:nvSpPr>
          <p:spPr>
            <a:xfrm>
              <a:off x="2937482" y="3272077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3FDE0A-E411-4F4E-AD4E-4FBD5E32A308}"/>
                </a:ext>
              </a:extLst>
            </p:cNvPr>
            <p:cNvSpPr txBox="1"/>
            <p:nvPr/>
          </p:nvSpPr>
          <p:spPr>
            <a:xfrm>
              <a:off x="2366709" y="3715469"/>
              <a:ext cx="116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7F79BB-DEA8-4F5D-9362-D62A2C2AD195}"/>
                </a:ext>
              </a:extLst>
            </p:cNvPr>
            <p:cNvSpPr/>
            <p:nvPr/>
          </p:nvSpPr>
          <p:spPr>
            <a:xfrm>
              <a:off x="2482770" y="281850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B0B655-82B6-44CA-9452-0179EBA9337D}"/>
                </a:ext>
              </a:extLst>
            </p:cNvPr>
            <p:cNvSpPr/>
            <p:nvPr/>
          </p:nvSpPr>
          <p:spPr>
            <a:xfrm>
              <a:off x="2934721" y="2818809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1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ANALYZE STUDENT DIAGRAMS</a:t>
            </a:r>
            <a:endParaRPr lang="en-US" sz="2800" dirty="0"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58D388E-C263-4F89-AF01-500A9A51D57C}"/>
              </a:ext>
            </a:extLst>
          </p:cNvPr>
          <p:cNvSpPr txBox="1">
            <a:spLocks/>
          </p:cNvSpPr>
          <p:nvPr/>
        </p:nvSpPr>
        <p:spPr>
          <a:xfrm>
            <a:off x="457200" y="5457556"/>
            <a:ext cx="8229600" cy="4308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77850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(2)	Draw steps 1-4 for both Mateo’s and Anita’s patterns.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E53CE7-B582-4887-A557-AFACF2B64C08}"/>
              </a:ext>
            </a:extLst>
          </p:cNvPr>
          <p:cNvGrpSpPr/>
          <p:nvPr/>
        </p:nvGrpSpPr>
        <p:grpSpPr>
          <a:xfrm>
            <a:off x="3049519" y="1097711"/>
            <a:ext cx="2529641" cy="1327202"/>
            <a:chOff x="3049519" y="1845559"/>
            <a:chExt cx="2529641" cy="13272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1B0126-F73B-410F-B3A2-8A56D1C50CB8}"/>
                </a:ext>
              </a:extLst>
            </p:cNvPr>
            <p:cNvGrpSpPr/>
            <p:nvPr/>
          </p:nvGrpSpPr>
          <p:grpSpPr>
            <a:xfrm>
              <a:off x="3171141" y="2295501"/>
              <a:ext cx="914400" cy="457200"/>
              <a:chOff x="3171141" y="2295501"/>
              <a:chExt cx="914400" cy="4572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117AA2-DD95-42C9-8278-0E23124917AE}"/>
                  </a:ext>
                </a:extLst>
              </p:cNvPr>
              <p:cNvSpPr/>
              <p:nvPr/>
            </p:nvSpPr>
            <p:spPr>
              <a:xfrm>
                <a:off x="3171141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3FE64B-6A3A-4BF6-8A6B-5017F9FDCDF5}"/>
                  </a:ext>
                </a:extLst>
              </p:cNvPr>
              <p:cNvSpPr/>
              <p:nvPr/>
            </p:nvSpPr>
            <p:spPr>
              <a:xfrm>
                <a:off x="3628341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67D013-1832-4534-8418-ECCEFA050B23}"/>
                </a:ext>
              </a:extLst>
            </p:cNvPr>
            <p:cNvSpPr txBox="1"/>
            <p:nvPr/>
          </p:nvSpPr>
          <p:spPr>
            <a:xfrm>
              <a:off x="3049519" y="2772651"/>
              <a:ext cx="1167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D31AB6-F43D-44F4-9C29-9BF64C1D4A9E}"/>
                </a:ext>
              </a:extLst>
            </p:cNvPr>
            <p:cNvSpPr txBox="1"/>
            <p:nvPr/>
          </p:nvSpPr>
          <p:spPr>
            <a:xfrm>
              <a:off x="4411578" y="2772651"/>
              <a:ext cx="1167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8FD059-CDEF-4B4F-A6C3-8A84A2F78DAA}"/>
                </a:ext>
              </a:extLst>
            </p:cNvPr>
            <p:cNvGrpSpPr/>
            <p:nvPr/>
          </p:nvGrpSpPr>
          <p:grpSpPr>
            <a:xfrm>
              <a:off x="4526967" y="1845559"/>
              <a:ext cx="917519" cy="907142"/>
              <a:chOff x="4526967" y="1845559"/>
              <a:chExt cx="917519" cy="90714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3A087A-E5E8-4ABE-A0E0-3C67739DDD12}"/>
                  </a:ext>
                </a:extLst>
              </p:cNvPr>
              <p:cNvSpPr/>
              <p:nvPr/>
            </p:nvSpPr>
            <p:spPr>
              <a:xfrm>
                <a:off x="4530086" y="229481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823D5C-8420-4503-AE7D-06180D7BC809}"/>
                  </a:ext>
                </a:extLst>
              </p:cNvPr>
              <p:cNvSpPr/>
              <p:nvPr/>
            </p:nvSpPr>
            <p:spPr>
              <a:xfrm>
                <a:off x="4987286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12453B3-3A81-4E5A-8E37-EA99DA8C3AC0}"/>
                  </a:ext>
                </a:extLst>
              </p:cNvPr>
              <p:cNvSpPr/>
              <p:nvPr/>
            </p:nvSpPr>
            <p:spPr>
              <a:xfrm>
                <a:off x="4526967" y="184555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8FC7FB-97AA-4ED2-A18E-8F2342D4CA31}"/>
                  </a:ext>
                </a:extLst>
              </p:cNvPr>
              <p:cNvSpPr/>
              <p:nvPr/>
            </p:nvSpPr>
            <p:spPr>
              <a:xfrm>
                <a:off x="4984525" y="184586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E15449-BE18-4D1B-BF12-E0A7FA1684C5}"/>
              </a:ext>
            </a:extLst>
          </p:cNvPr>
          <p:cNvGrpSpPr/>
          <p:nvPr/>
        </p:nvGrpSpPr>
        <p:grpSpPr>
          <a:xfrm>
            <a:off x="1101820" y="2548655"/>
            <a:ext cx="6799960" cy="2686029"/>
            <a:chOff x="994339" y="2546980"/>
            <a:chExt cx="6799960" cy="2686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70A7F9-88D4-4BAB-B8AB-F1C76FFE457B}"/>
                </a:ext>
              </a:extLst>
            </p:cNvPr>
            <p:cNvGrpSpPr/>
            <p:nvPr/>
          </p:nvGrpSpPr>
          <p:grpSpPr>
            <a:xfrm>
              <a:off x="994339" y="2546980"/>
              <a:ext cx="6799960" cy="2686029"/>
              <a:chOff x="994339" y="3294233"/>
              <a:chExt cx="6799960" cy="26860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3013FE-BC04-41BF-ADFE-B6FDA85ABD50}"/>
                  </a:ext>
                </a:extLst>
              </p:cNvPr>
              <p:cNvSpPr txBox="1"/>
              <p:nvPr/>
            </p:nvSpPr>
            <p:spPr>
              <a:xfrm>
                <a:off x="2886402" y="3826638"/>
                <a:ext cx="27339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i="1" dirty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Why does this make sense?</a:t>
                </a:r>
                <a:endParaRPr lang="en-US" sz="2200" i="1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485AAF-D1EC-44B3-B222-F164D46DFF6A}"/>
                  </a:ext>
                </a:extLst>
              </p:cNvPr>
              <p:cNvGrpSpPr/>
              <p:nvPr/>
            </p:nvGrpSpPr>
            <p:grpSpPr>
              <a:xfrm>
                <a:off x="994339" y="3294233"/>
                <a:ext cx="6799960" cy="2686029"/>
                <a:chOff x="994339" y="3294233"/>
                <a:chExt cx="6799960" cy="268602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FFD8D9E-E1B2-4C0C-9DEE-D4C835CDEC99}"/>
                    </a:ext>
                  </a:extLst>
                </p:cNvPr>
                <p:cNvGrpSpPr/>
                <p:nvPr/>
              </p:nvGrpSpPr>
              <p:grpSpPr>
                <a:xfrm>
                  <a:off x="994339" y="3679278"/>
                  <a:ext cx="1227629" cy="2248471"/>
                  <a:chOff x="994339" y="3679278"/>
                  <a:chExt cx="1227629" cy="2248471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AC9B08FA-48E6-4118-97A5-1EF52385183E}"/>
                      </a:ext>
                    </a:extLst>
                  </p:cNvPr>
                  <p:cNvGrpSpPr/>
                  <p:nvPr/>
                </p:nvGrpSpPr>
                <p:grpSpPr>
                  <a:xfrm>
                    <a:off x="994339" y="5084582"/>
                    <a:ext cx="1227629" cy="843167"/>
                    <a:chOff x="994339" y="5084582"/>
                    <a:chExt cx="1227629" cy="843167"/>
                  </a:xfrm>
                </p:grpSpPr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B83356F-96D7-4D25-88BC-C65B77EB10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3886" y="5527639"/>
                      <a:ext cx="110853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C2499BA3-D2E1-4BC5-BA49-38B5949943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339" y="5084582"/>
                      <a:ext cx="122762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Mateo’s</a:t>
                      </a:r>
                    </a:p>
                  </p:txBody>
                </p:sp>
              </p:grp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BFECE209-B842-45B3-A69E-9604C87BE551}"/>
                      </a:ext>
                    </a:extLst>
                  </p:cNvPr>
                  <p:cNvGrpSpPr/>
                  <p:nvPr/>
                </p:nvGrpSpPr>
                <p:grpSpPr>
                  <a:xfrm>
                    <a:off x="1137470" y="3679278"/>
                    <a:ext cx="915541" cy="1372586"/>
                    <a:chOff x="1137470" y="3679278"/>
                    <a:chExt cx="915541" cy="1372586"/>
                  </a:xfrm>
                </p:grpSpPr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91E556A7-48ED-43AD-8933-D61394829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811" y="413482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49C9CCCE-1247-4486-8264-3A50C0BAC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611" y="4137771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EB7D9C80-1C58-4900-B19E-9A106328A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7470" y="3679278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3D5BC44F-1DF3-4527-9599-A183DFF4D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028" y="3679581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BA355737-8897-4559-8799-E5790BD55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611" y="459466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F6B10371-8A6D-4D5B-8693-7956D8A94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811" y="459466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7D63795-9691-4D85-A771-C0228C6EC34A}"/>
                    </a:ext>
                  </a:extLst>
                </p:cNvPr>
                <p:cNvGrpSpPr/>
                <p:nvPr/>
              </p:nvGrpSpPr>
              <p:grpSpPr>
                <a:xfrm>
                  <a:off x="6626717" y="3294233"/>
                  <a:ext cx="1167582" cy="2686029"/>
                  <a:chOff x="6626717" y="3294233"/>
                  <a:chExt cx="1167582" cy="2686029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7ABB031-098A-41E4-9A92-5F2AF11334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717" y="5580152"/>
                    <a:ext cx="11675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step 3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A5F135E-4864-4CC1-81E8-8D42F9B3E32B}"/>
                      </a:ext>
                    </a:extLst>
                  </p:cNvPr>
                  <p:cNvSpPr txBox="1"/>
                  <p:nvPr/>
                </p:nvSpPr>
                <p:spPr>
                  <a:xfrm>
                    <a:off x="6689749" y="5114883"/>
                    <a:ext cx="1041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Anita’s</a:t>
                    </a:r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B3366F3-4E1C-474F-A2C3-4C4E8EBCB7DC}"/>
                      </a:ext>
                    </a:extLst>
                  </p:cNvPr>
                  <p:cNvGrpSpPr/>
                  <p:nvPr/>
                </p:nvGrpSpPr>
                <p:grpSpPr>
                  <a:xfrm>
                    <a:off x="6753182" y="3294233"/>
                    <a:ext cx="915541" cy="1372283"/>
                    <a:chOff x="839095" y="3366004"/>
                    <a:chExt cx="915541" cy="1372283"/>
                  </a:xfrm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15938531-9D28-4CBA-992D-8898ACD2C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7436" y="3824879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DC4CDB42-3AF1-4FD1-A1BA-87425B922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36" y="382419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EB43540F-9F65-4698-9BC1-0394B3958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095" y="3367679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EEBF7B18-1FDF-4A65-9DB5-11452267F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6653" y="336600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E77D2EEB-157F-4FFF-B351-DE4B88B4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36" y="428108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83A2D53-B71E-48E5-B360-516AB0D52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7436" y="428108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3FD81FD8-500F-4E80-9F2D-3FA1016AD438}"/>
                      </a:ext>
                    </a:extLst>
                  </p:cNvPr>
                  <p:cNvGrpSpPr/>
                  <p:nvPr/>
                </p:nvGrpSpPr>
                <p:grpSpPr>
                  <a:xfrm>
                    <a:off x="6753540" y="4666868"/>
                    <a:ext cx="914400" cy="457200"/>
                    <a:chOff x="2994972" y="1843217"/>
                    <a:chExt cx="914400" cy="457200"/>
                  </a:xfrm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AC000477-E5D1-4717-A0C9-BEB5DA88C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972" y="184321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C63EAD9B-9456-4407-AD8A-BB92DB86B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2172" y="184321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B49866-67CA-4AC5-9F9E-A429175FE83B}"/>
                </a:ext>
              </a:extLst>
            </p:cNvPr>
            <p:cNvGrpSpPr/>
            <p:nvPr/>
          </p:nvGrpSpPr>
          <p:grpSpPr>
            <a:xfrm>
              <a:off x="2189188" y="3387574"/>
              <a:ext cx="4277629" cy="170964"/>
              <a:chOff x="2189188" y="3387574"/>
              <a:chExt cx="4277629" cy="1709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72CC085-E38F-4CD6-A6DB-DDD8D6A10F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9188" y="3387574"/>
                <a:ext cx="981953" cy="16165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6156E17-ACF8-4747-87BC-9A367F2A4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581" y="3462063"/>
                <a:ext cx="1108236" cy="964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FADF474-6407-4C39-B0D2-4D8B2D18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34" y="1089768"/>
            <a:ext cx="718566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25CC4F-270A-4C1B-B869-B8A8FECF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4" y="1090453"/>
            <a:ext cx="7117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TABLE FOR MATEO’S PATTERN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57322"/>
              </p:ext>
            </p:extLst>
          </p:nvPr>
        </p:nvGraphicFramePr>
        <p:xfrm>
          <a:off x="4831472" y="1035038"/>
          <a:ext cx="34747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2397143" y="3870013"/>
            <a:ext cx="2434329" cy="4639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for table?</a:t>
            </a:r>
          </a:p>
          <a:p>
            <a:pPr>
              <a:buNone/>
            </a:pPr>
            <a:endParaRPr lang="en-US" sz="2200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293" y="1732891"/>
            <a:ext cx="45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4</a:t>
            </a:r>
          </a:p>
          <a:p>
            <a:r>
              <a:rPr lang="en-US" sz="2400" dirty="0"/>
              <a:t>5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EC8F5C89-7E82-4F68-BC49-F3658A6B4246}"/>
              </a:ext>
            </a:extLst>
          </p:cNvPr>
          <p:cNvSpPr txBox="1">
            <a:spLocks/>
          </p:cNvSpPr>
          <p:nvPr/>
        </p:nvSpPr>
        <p:spPr>
          <a:xfrm>
            <a:off x="457200" y="5362757"/>
            <a:ext cx="7806940" cy="5594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58800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(3)	Complete tables for both Mateo’s and Anita’s data.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CA32470A-CCCB-4D05-8298-D6B630CD38A7}"/>
              </a:ext>
            </a:extLst>
          </p:cNvPr>
          <p:cNvSpPr txBox="1">
            <a:spLocks/>
          </p:cNvSpPr>
          <p:nvPr/>
        </p:nvSpPr>
        <p:spPr>
          <a:xfrm>
            <a:off x="2385207" y="4379400"/>
            <a:ext cx="2943877" cy="49676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Column Headings?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C343CD-2836-4311-8CD6-C555BEB072B8}"/>
              </a:ext>
            </a:extLst>
          </p:cNvPr>
          <p:cNvSpPr txBox="1"/>
          <p:nvPr/>
        </p:nvSpPr>
        <p:spPr>
          <a:xfrm>
            <a:off x="7203571" y="1747743"/>
            <a:ext cx="45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8FD1-0FE6-40FF-BF36-2C5E5403D592}"/>
              </a:ext>
            </a:extLst>
          </p:cNvPr>
          <p:cNvSpPr txBox="1"/>
          <p:nvPr/>
        </p:nvSpPr>
        <p:spPr>
          <a:xfrm>
            <a:off x="5218546" y="1036069"/>
            <a:ext cx="2863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/>
                <a:cs typeface="Verdana"/>
              </a:rPr>
              <a:t>Mateo’s Tile Pattern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832E2B-37DB-4A22-B913-B8D11C8E412D}"/>
              </a:ext>
            </a:extLst>
          </p:cNvPr>
          <p:cNvSpPr txBox="1"/>
          <p:nvPr/>
        </p:nvSpPr>
        <p:spPr>
          <a:xfrm>
            <a:off x="4918533" y="1432495"/>
            <a:ext cx="33876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/>
                <a:cs typeface="Verdana"/>
              </a:rPr>
              <a:t>step # (</a:t>
            </a:r>
            <a:r>
              <a:rPr lang="en-US" b="1" i="1" dirty="0">
                <a:latin typeface="Verdana"/>
                <a:cs typeface="Verdana"/>
              </a:rPr>
              <a:t>x</a:t>
            </a:r>
            <a:r>
              <a:rPr lang="en-US" b="1" dirty="0">
                <a:latin typeface="Verdana"/>
                <a:cs typeface="Verdana"/>
              </a:rPr>
              <a:t>)   # of tiles (</a:t>
            </a:r>
            <a:r>
              <a:rPr lang="en-US" b="1" i="1" dirty="0">
                <a:latin typeface="Verdana"/>
                <a:cs typeface="Verdana"/>
              </a:rPr>
              <a:t>y</a:t>
            </a:r>
            <a:r>
              <a:rPr lang="en-US" b="1" dirty="0">
                <a:latin typeface="Verdana"/>
                <a:cs typeface="Verdana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72557-0954-4933-8BCB-E32B34AC988A}"/>
              </a:ext>
            </a:extLst>
          </p:cNvPr>
          <p:cNvGrpSpPr/>
          <p:nvPr/>
        </p:nvGrpSpPr>
        <p:grpSpPr>
          <a:xfrm>
            <a:off x="446275" y="1139727"/>
            <a:ext cx="3901558" cy="1802310"/>
            <a:chOff x="446275" y="1474262"/>
            <a:chExt cx="3901558" cy="18023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D1BD99-93AD-4B03-ADEE-3D39B2E18F1E}"/>
                </a:ext>
              </a:extLst>
            </p:cNvPr>
            <p:cNvSpPr txBox="1"/>
            <p:nvPr/>
          </p:nvSpPr>
          <p:spPr>
            <a:xfrm>
              <a:off x="446275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040DE-5716-4ED8-8AAB-AA9D9E5CF799}"/>
                </a:ext>
              </a:extLst>
            </p:cNvPr>
            <p:cNvSpPr txBox="1"/>
            <p:nvPr/>
          </p:nvSpPr>
          <p:spPr>
            <a:xfrm>
              <a:off x="3180251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96F0D6-45C5-4088-8C4F-9A5880562665}"/>
                </a:ext>
              </a:extLst>
            </p:cNvPr>
            <p:cNvSpPr txBox="1"/>
            <p:nvPr/>
          </p:nvSpPr>
          <p:spPr>
            <a:xfrm>
              <a:off x="1788014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33E233-8111-424C-9584-3761CC8684B9}"/>
                </a:ext>
              </a:extLst>
            </p:cNvPr>
            <p:cNvGrpSpPr/>
            <p:nvPr/>
          </p:nvGrpSpPr>
          <p:grpSpPr>
            <a:xfrm>
              <a:off x="467189" y="2348210"/>
              <a:ext cx="914400" cy="457200"/>
              <a:chOff x="3171141" y="2735309"/>
              <a:chExt cx="914400" cy="4572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DD5911-8349-4FE8-A56F-AFECA42E5D6C}"/>
                  </a:ext>
                </a:extLst>
              </p:cNvPr>
              <p:cNvSpPr/>
              <p:nvPr/>
            </p:nvSpPr>
            <p:spPr>
              <a:xfrm>
                <a:off x="3171141" y="273530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BF8C07-62BB-43CE-A9F3-6C8809A8E39E}"/>
                  </a:ext>
                </a:extLst>
              </p:cNvPr>
              <p:cNvSpPr/>
              <p:nvPr/>
            </p:nvSpPr>
            <p:spPr>
              <a:xfrm>
                <a:off x="3628341" y="273530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05D6CA-56A3-48F0-A662-2976DDDCB4E1}"/>
                </a:ext>
              </a:extLst>
            </p:cNvPr>
            <p:cNvGrpSpPr/>
            <p:nvPr/>
          </p:nvGrpSpPr>
          <p:grpSpPr>
            <a:xfrm>
              <a:off x="1826134" y="1905796"/>
              <a:ext cx="914400" cy="910771"/>
              <a:chOff x="4530086" y="2287979"/>
              <a:chExt cx="914400" cy="91077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DFFBAC-A2C0-4C49-B41B-4F2B11DC8B19}"/>
                  </a:ext>
                </a:extLst>
              </p:cNvPr>
              <p:cNvSpPr/>
              <p:nvPr/>
            </p:nvSpPr>
            <p:spPr>
              <a:xfrm>
                <a:off x="4987286" y="274155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935E3E-8A80-47B3-8D03-A211C7C272C8}"/>
                  </a:ext>
                </a:extLst>
              </p:cNvPr>
              <p:cNvSpPr/>
              <p:nvPr/>
            </p:nvSpPr>
            <p:spPr>
              <a:xfrm>
                <a:off x="4530086" y="27408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378E78-32E9-4D36-B51F-520FC986793C}"/>
                  </a:ext>
                </a:extLst>
              </p:cNvPr>
              <p:cNvSpPr/>
              <p:nvPr/>
            </p:nvSpPr>
            <p:spPr>
              <a:xfrm>
                <a:off x="4530596" y="228797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69D594-74D7-4E7A-848E-76E30AF6EE2D}"/>
                  </a:ext>
                </a:extLst>
              </p:cNvPr>
              <p:cNvSpPr/>
              <p:nvPr/>
            </p:nvSpPr>
            <p:spPr>
              <a:xfrm>
                <a:off x="4984525" y="228828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6044684-7B43-4306-929D-26770B993139}"/>
                </a:ext>
              </a:extLst>
            </p:cNvPr>
            <p:cNvGrpSpPr/>
            <p:nvPr/>
          </p:nvGrpSpPr>
          <p:grpSpPr>
            <a:xfrm>
              <a:off x="3269217" y="1474262"/>
              <a:ext cx="916069" cy="1368958"/>
              <a:chOff x="1011371" y="3358442"/>
              <a:chExt cx="916069" cy="136895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A510696-9AB2-4960-8BA8-45CE7A333172}"/>
                  </a:ext>
                </a:extLst>
              </p:cNvPr>
              <p:cNvSpPr/>
              <p:nvPr/>
            </p:nvSpPr>
            <p:spPr>
              <a:xfrm>
                <a:off x="1470240" y="3810627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B9E3562-21EF-4B59-A57D-B5895E0414CD}"/>
                  </a:ext>
                </a:extLst>
              </p:cNvPr>
              <p:cNvSpPr/>
              <p:nvPr/>
            </p:nvSpPr>
            <p:spPr>
              <a:xfrm>
                <a:off x="1012776" y="3813307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35F0C7-C4A4-4190-BEE3-F41C712C6B76}"/>
                  </a:ext>
                </a:extLst>
              </p:cNvPr>
              <p:cNvSpPr/>
              <p:nvPr/>
            </p:nvSpPr>
            <p:spPr>
              <a:xfrm>
                <a:off x="1011371" y="335844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7DAA54-C4AC-46F8-B1F7-C0C777CC838D}"/>
                  </a:ext>
                </a:extLst>
              </p:cNvPr>
              <p:cNvSpPr/>
              <p:nvPr/>
            </p:nvSpPr>
            <p:spPr>
              <a:xfrm>
                <a:off x="1469193" y="335874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B0E8449-E506-4CB2-99CF-721F4FD62C92}"/>
                  </a:ext>
                </a:extLst>
              </p:cNvPr>
              <p:cNvSpPr/>
              <p:nvPr/>
            </p:nvSpPr>
            <p:spPr>
              <a:xfrm>
                <a:off x="1012776" y="427020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29341F2-ACED-4EE2-9938-5591E1775004}"/>
                  </a:ext>
                </a:extLst>
              </p:cNvPr>
              <p:cNvSpPr/>
              <p:nvPr/>
            </p:nvSpPr>
            <p:spPr>
              <a:xfrm>
                <a:off x="1469976" y="427020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8A78F0A-B7A0-4C61-9CBF-AE41A3DA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88" y="3229385"/>
            <a:ext cx="718566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B7B518-AE80-4D81-9EF9-166C5B54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03" y="3230070"/>
            <a:ext cx="7117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6" grpId="0"/>
      <p:bldP spid="38" grpId="0"/>
      <p:bldP spid="41" grpId="0"/>
      <p:bldP spid="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GRAPH FOR MATEO’S PATTERN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98613" y="1204115"/>
            <a:ext cx="3146781" cy="42426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for the graph?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B53A81-9C52-41EA-A429-615970458D72}"/>
              </a:ext>
            </a:extLst>
          </p:cNvPr>
          <p:cNvGrpSpPr/>
          <p:nvPr/>
        </p:nvGrpSpPr>
        <p:grpSpPr>
          <a:xfrm>
            <a:off x="6805184" y="1480020"/>
            <a:ext cx="1385730" cy="2391410"/>
            <a:chOff x="6805184" y="1978781"/>
            <a:chExt cx="1463040" cy="23914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D80CD-307A-4FFC-8252-D522D72BB6C9}"/>
                </a:ext>
              </a:extLst>
            </p:cNvPr>
            <p:cNvGrpSpPr/>
            <p:nvPr/>
          </p:nvGrpSpPr>
          <p:grpSpPr>
            <a:xfrm>
              <a:off x="6819091" y="2164268"/>
              <a:ext cx="1244989" cy="2203704"/>
              <a:chOff x="6571608" y="1896407"/>
              <a:chExt cx="1244989" cy="3294644"/>
            </a:xfrm>
          </p:grpSpPr>
          <p:sp>
            <p:nvSpPr>
              <p:cNvPr id="27" name="Straight Connector 2047"/>
              <p:cNvSpPr>
                <a:spLocks noChangeShapeType="1"/>
              </p:cNvSpPr>
              <p:nvPr/>
            </p:nvSpPr>
            <p:spPr bwMode="auto">
              <a:xfrm>
                <a:off x="6571608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Straight Connector 2048"/>
              <p:cNvSpPr>
                <a:spLocks noChangeShapeType="1"/>
              </p:cNvSpPr>
              <p:nvPr/>
            </p:nvSpPr>
            <p:spPr bwMode="auto">
              <a:xfrm>
                <a:off x="6812208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Straight Connector 2049"/>
              <p:cNvSpPr>
                <a:spLocks noChangeShapeType="1"/>
              </p:cNvSpPr>
              <p:nvPr/>
            </p:nvSpPr>
            <p:spPr bwMode="auto">
              <a:xfrm>
                <a:off x="7073735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Straight Connector 2050"/>
              <p:cNvSpPr>
                <a:spLocks noChangeShapeType="1"/>
              </p:cNvSpPr>
              <p:nvPr/>
            </p:nvSpPr>
            <p:spPr bwMode="auto">
              <a:xfrm>
                <a:off x="7314335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Straight Connector 2051"/>
              <p:cNvSpPr>
                <a:spLocks noChangeShapeType="1"/>
              </p:cNvSpPr>
              <p:nvPr/>
            </p:nvSpPr>
            <p:spPr bwMode="auto">
              <a:xfrm>
                <a:off x="7555069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Straight Connector 2052"/>
              <p:cNvSpPr>
                <a:spLocks noChangeShapeType="1"/>
              </p:cNvSpPr>
              <p:nvPr/>
            </p:nvSpPr>
            <p:spPr bwMode="auto">
              <a:xfrm>
                <a:off x="7816597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6ACDE7-21B8-4664-96E3-96FEF9D74B8F}"/>
                </a:ext>
              </a:extLst>
            </p:cNvPr>
            <p:cNvGrpSpPr/>
            <p:nvPr/>
          </p:nvGrpSpPr>
          <p:grpSpPr>
            <a:xfrm>
              <a:off x="6805184" y="1978781"/>
              <a:ext cx="1463040" cy="2391410"/>
              <a:chOff x="6805184" y="1978781"/>
              <a:chExt cx="1463040" cy="239141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D5D1E4B-418F-40E2-B4B2-5C26495A5D59}"/>
                  </a:ext>
                </a:extLst>
              </p:cNvPr>
              <p:cNvGrpSpPr/>
              <p:nvPr/>
            </p:nvGrpSpPr>
            <p:grpSpPr>
              <a:xfrm>
                <a:off x="6819090" y="2161309"/>
                <a:ext cx="1244989" cy="2206582"/>
                <a:chOff x="6571608" y="2992567"/>
                <a:chExt cx="1982450" cy="2206582"/>
              </a:xfrm>
            </p:grpSpPr>
            <p:sp>
              <p:nvSpPr>
                <p:cNvPr id="16" name="Straight Connector 2031"/>
                <p:cNvSpPr>
                  <a:spLocks noChangeShapeType="1"/>
                </p:cNvSpPr>
                <p:nvPr/>
              </p:nvSpPr>
              <p:spPr bwMode="auto">
                <a:xfrm>
                  <a:off x="6571608" y="2992567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Straight Connector 2034"/>
                <p:cNvSpPr>
                  <a:spLocks noChangeShapeType="1"/>
                </p:cNvSpPr>
                <p:nvPr/>
              </p:nvSpPr>
              <p:spPr bwMode="auto">
                <a:xfrm>
                  <a:off x="6571608" y="3212145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Straight Connector 2035"/>
                <p:cNvSpPr>
                  <a:spLocks noChangeShapeType="1"/>
                </p:cNvSpPr>
                <p:nvPr/>
              </p:nvSpPr>
              <p:spPr bwMode="auto">
                <a:xfrm>
                  <a:off x="6571608" y="3431724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Straight Connector 2036"/>
                <p:cNvSpPr>
                  <a:spLocks noChangeShapeType="1"/>
                </p:cNvSpPr>
                <p:nvPr/>
              </p:nvSpPr>
              <p:spPr bwMode="auto">
                <a:xfrm>
                  <a:off x="6571608" y="3651437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Straight Connector 2037"/>
                <p:cNvSpPr>
                  <a:spLocks noChangeShapeType="1"/>
                </p:cNvSpPr>
                <p:nvPr/>
              </p:nvSpPr>
              <p:spPr bwMode="auto">
                <a:xfrm>
                  <a:off x="6571608" y="3871016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Straight Connector 2038"/>
                <p:cNvSpPr>
                  <a:spLocks noChangeShapeType="1"/>
                </p:cNvSpPr>
                <p:nvPr/>
              </p:nvSpPr>
              <p:spPr bwMode="auto">
                <a:xfrm>
                  <a:off x="6571608" y="4101121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Straight Connector 2039"/>
                <p:cNvSpPr>
                  <a:spLocks noChangeShapeType="1"/>
                </p:cNvSpPr>
                <p:nvPr/>
              </p:nvSpPr>
              <p:spPr bwMode="auto">
                <a:xfrm>
                  <a:off x="6571608" y="4320700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Straight Connector 2040"/>
                <p:cNvSpPr>
                  <a:spLocks noChangeShapeType="1"/>
                </p:cNvSpPr>
                <p:nvPr/>
              </p:nvSpPr>
              <p:spPr bwMode="auto">
                <a:xfrm>
                  <a:off x="6571608" y="4540278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Straight Connector 2041"/>
                <p:cNvSpPr>
                  <a:spLocks noChangeShapeType="1"/>
                </p:cNvSpPr>
                <p:nvPr/>
              </p:nvSpPr>
              <p:spPr bwMode="auto">
                <a:xfrm>
                  <a:off x="6571608" y="4759992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Straight Connector 2042"/>
                <p:cNvSpPr>
                  <a:spLocks noChangeShapeType="1"/>
                </p:cNvSpPr>
                <p:nvPr/>
              </p:nvSpPr>
              <p:spPr bwMode="auto">
                <a:xfrm>
                  <a:off x="6571608" y="4979570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Straight Connector 2043"/>
                <p:cNvSpPr>
                  <a:spLocks noChangeShapeType="1"/>
                </p:cNvSpPr>
                <p:nvPr/>
              </p:nvSpPr>
              <p:spPr bwMode="auto">
                <a:xfrm>
                  <a:off x="6571608" y="5199149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" name="Straight Arrow Connector 2044"/>
              <p:cNvSpPr>
                <a:spLocks noChangeShapeType="1"/>
              </p:cNvSpPr>
              <p:nvPr/>
            </p:nvSpPr>
            <p:spPr bwMode="auto">
              <a:xfrm flipV="1">
                <a:off x="6817190" y="1978781"/>
                <a:ext cx="0" cy="2377440"/>
              </a:xfrm>
              <a:prstGeom prst="straightConnector1">
                <a:avLst/>
              </a:prstGeom>
              <a:noFill/>
              <a:ln w="19050">
                <a:solidFill>
                  <a:srgbClr val="8D0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Straight Arrow Connector 2045"/>
              <p:cNvSpPr>
                <a:spLocks noChangeShapeType="1"/>
              </p:cNvSpPr>
              <p:nvPr/>
            </p:nvSpPr>
            <p:spPr bwMode="auto">
              <a:xfrm>
                <a:off x="6805184" y="4370191"/>
                <a:ext cx="1463040" cy="0"/>
              </a:xfrm>
              <a:prstGeom prst="straightConnector1">
                <a:avLst/>
              </a:prstGeom>
              <a:noFill/>
              <a:ln w="19050">
                <a:solidFill>
                  <a:srgbClr val="8D0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B4E625F-B8E5-4181-B84B-C64C3B7268E4}"/>
              </a:ext>
            </a:extLst>
          </p:cNvPr>
          <p:cNvSpPr txBox="1"/>
          <p:nvPr/>
        </p:nvSpPr>
        <p:spPr>
          <a:xfrm>
            <a:off x="794529" y="3156906"/>
            <a:ext cx="4113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Ordered pairs from Mateo’s table for the first 3 steps: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638C90-2173-427E-88E6-33C486803856}"/>
              </a:ext>
            </a:extLst>
          </p:cNvPr>
          <p:cNvSpPr txBox="1"/>
          <p:nvPr/>
        </p:nvSpPr>
        <p:spPr>
          <a:xfrm>
            <a:off x="857169" y="3980717"/>
            <a:ext cx="107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77F30D-39AE-4035-A240-63441C41128B}"/>
              </a:ext>
            </a:extLst>
          </p:cNvPr>
          <p:cNvSpPr txBox="1"/>
          <p:nvPr/>
        </p:nvSpPr>
        <p:spPr>
          <a:xfrm>
            <a:off x="2287125" y="3980717"/>
            <a:ext cx="1071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(2, 4)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4CDDE-7124-47D8-B84E-2D0A1C7CD13B}"/>
              </a:ext>
            </a:extLst>
          </p:cNvPr>
          <p:cNvSpPr txBox="1"/>
          <p:nvPr/>
        </p:nvSpPr>
        <p:spPr>
          <a:xfrm>
            <a:off x="3664493" y="3980717"/>
            <a:ext cx="1173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(3, 6)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2C8080-AAD2-4D8D-AE1A-1214F1269BF1}"/>
              </a:ext>
            </a:extLst>
          </p:cNvPr>
          <p:cNvSpPr/>
          <p:nvPr/>
        </p:nvSpPr>
        <p:spPr>
          <a:xfrm>
            <a:off x="7014520" y="339326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312197-C832-4EBE-AA03-D73B77150B96}"/>
              </a:ext>
            </a:extLst>
          </p:cNvPr>
          <p:cNvSpPr/>
          <p:nvPr/>
        </p:nvSpPr>
        <p:spPr>
          <a:xfrm>
            <a:off x="7262370" y="2951355"/>
            <a:ext cx="91440" cy="91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12087B-9C60-4E06-BA6A-C31AF550C601}"/>
              </a:ext>
            </a:extLst>
          </p:cNvPr>
          <p:cNvSpPr/>
          <p:nvPr/>
        </p:nvSpPr>
        <p:spPr>
          <a:xfrm>
            <a:off x="7479680" y="2503643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DF45D4-A08A-482B-9E09-650AEBD05681}"/>
              </a:ext>
            </a:extLst>
          </p:cNvPr>
          <p:cNvGrpSpPr/>
          <p:nvPr/>
        </p:nvGrpSpPr>
        <p:grpSpPr>
          <a:xfrm>
            <a:off x="6087172" y="1905229"/>
            <a:ext cx="1998519" cy="2615734"/>
            <a:chOff x="6087172" y="1905229"/>
            <a:chExt cx="1998519" cy="261573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3B469D-2118-4AD8-9D33-CF4A4527FEF0}"/>
                </a:ext>
              </a:extLst>
            </p:cNvPr>
            <p:cNvSpPr txBox="1"/>
            <p:nvPr/>
          </p:nvSpPr>
          <p:spPr>
            <a:xfrm>
              <a:off x="7014520" y="4151631"/>
              <a:ext cx="1071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step #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55E159-4F1F-411A-8B1B-5747E896FE98}"/>
                </a:ext>
              </a:extLst>
            </p:cNvPr>
            <p:cNvSpPr txBox="1"/>
            <p:nvPr/>
          </p:nvSpPr>
          <p:spPr>
            <a:xfrm rot="16200000">
              <a:off x="5603197" y="2389204"/>
              <a:ext cx="1337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tiles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95BC17B-A4F0-48B9-BCCF-0B379B141503}"/>
              </a:ext>
            </a:extLst>
          </p:cNvPr>
          <p:cNvSpPr txBox="1"/>
          <p:nvPr/>
        </p:nvSpPr>
        <p:spPr>
          <a:xfrm>
            <a:off x="6163008" y="1176879"/>
            <a:ext cx="25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Mateo’s Tile Pattern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45E66B61-C419-4C5A-B9FB-5402464FE8B3}"/>
              </a:ext>
            </a:extLst>
          </p:cNvPr>
          <p:cNvSpPr txBox="1">
            <a:spLocks/>
          </p:cNvSpPr>
          <p:nvPr/>
        </p:nvSpPr>
        <p:spPr>
          <a:xfrm>
            <a:off x="2468043" y="1802236"/>
            <a:ext cx="2193056" cy="4625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Axis labels?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53F1C458-83FC-4085-B207-079D0E6C0CC5}"/>
              </a:ext>
            </a:extLst>
          </p:cNvPr>
          <p:cNvSpPr txBox="1">
            <a:spLocks/>
          </p:cNvSpPr>
          <p:nvPr/>
        </p:nvSpPr>
        <p:spPr>
          <a:xfrm>
            <a:off x="2468043" y="2411489"/>
            <a:ext cx="2831445" cy="50071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Axis numbering? 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11350B19-3822-4652-AED4-A2A05D7FC3A9}"/>
              </a:ext>
            </a:extLst>
          </p:cNvPr>
          <p:cNvSpPr txBox="1">
            <a:spLocks/>
          </p:cNvSpPr>
          <p:nvPr/>
        </p:nvSpPr>
        <p:spPr>
          <a:xfrm>
            <a:off x="278865" y="4754943"/>
            <a:ext cx="5482018" cy="42478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6832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	Graph Mateo’s and Anita’s data.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1D3EF1-EBF4-462A-9394-E920499AC6CB}"/>
              </a:ext>
            </a:extLst>
          </p:cNvPr>
          <p:cNvGrpSpPr/>
          <p:nvPr/>
        </p:nvGrpSpPr>
        <p:grpSpPr>
          <a:xfrm>
            <a:off x="6542259" y="2367430"/>
            <a:ext cx="1234245" cy="1791974"/>
            <a:chOff x="6542259" y="2367430"/>
            <a:chExt cx="1234245" cy="17919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5C9EE9-88A9-4FF0-8116-B479304815E5}"/>
                </a:ext>
              </a:extLst>
            </p:cNvPr>
            <p:cNvGrpSpPr/>
            <p:nvPr/>
          </p:nvGrpSpPr>
          <p:grpSpPr>
            <a:xfrm>
              <a:off x="6911634" y="3851627"/>
              <a:ext cx="864870" cy="307777"/>
              <a:chOff x="6911634" y="3851627"/>
              <a:chExt cx="864870" cy="30777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B78DD9-86D6-400D-AEBA-3D3A19AD4BD7}"/>
                  </a:ext>
                </a:extLst>
              </p:cNvPr>
              <p:cNvSpPr txBox="1"/>
              <p:nvPr/>
            </p:nvSpPr>
            <p:spPr>
              <a:xfrm>
                <a:off x="6911634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A5DA7BA-136C-4D89-8997-BB5AC40B6BCE}"/>
                  </a:ext>
                </a:extLst>
              </p:cNvPr>
              <p:cNvSpPr txBox="1"/>
              <p:nvPr/>
            </p:nvSpPr>
            <p:spPr>
              <a:xfrm>
                <a:off x="7153990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CA5B65-D339-4ED3-9110-236EF20FCD0E}"/>
                  </a:ext>
                </a:extLst>
              </p:cNvPr>
              <p:cNvSpPr txBox="1"/>
              <p:nvPr/>
            </p:nvSpPr>
            <p:spPr>
              <a:xfrm>
                <a:off x="7387852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033AEA-2DF8-4ABD-9257-42357A325966}"/>
                </a:ext>
              </a:extLst>
            </p:cNvPr>
            <p:cNvGrpSpPr/>
            <p:nvPr/>
          </p:nvGrpSpPr>
          <p:grpSpPr>
            <a:xfrm>
              <a:off x="6542259" y="2367430"/>
              <a:ext cx="404963" cy="1455255"/>
              <a:chOff x="6542259" y="2367430"/>
              <a:chExt cx="404963" cy="145525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FF5102-7F0E-48B5-B27F-C4AFAA2BA511}"/>
                  </a:ext>
                </a:extLst>
              </p:cNvPr>
              <p:cNvSpPr txBox="1"/>
              <p:nvPr/>
            </p:nvSpPr>
            <p:spPr>
              <a:xfrm>
                <a:off x="6545868" y="2367430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8E3E19-8880-4808-81F8-0C3EFAF41BF6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9A4A65-362B-4C15-9B1A-AB7E2ED1635B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CC9CA4-6EBB-4048-8E2E-E0D668346955}"/>
                  </a:ext>
                </a:extLst>
              </p:cNvPr>
              <p:cNvSpPr txBox="1"/>
              <p:nvPr/>
            </p:nvSpPr>
            <p:spPr>
              <a:xfrm>
                <a:off x="6558570" y="3514908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3DA372C-DA60-4AE3-AE8C-3D4F96BE8CDE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5187419-5A40-4623-92A1-28B8EB8EE6E5}"/>
                  </a:ext>
                </a:extLst>
              </p:cNvPr>
              <p:cNvSpPr txBox="1"/>
              <p:nvPr/>
            </p:nvSpPr>
            <p:spPr>
              <a:xfrm>
                <a:off x="6547035" y="2612910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</p:grpSp>
      </p:grpSp>
      <p:sp>
        <p:nvSpPr>
          <p:cNvPr id="67" name="Subtitle 2">
            <a:extLst>
              <a:ext uri="{FF2B5EF4-FFF2-40B4-BE49-F238E27FC236}">
                <a16:creationId xmlns:a16="http://schemas.microsoft.com/office/drawing/2014/main" id="{554A42FE-9BDD-43EC-BE08-DBAF64ECAB0E}"/>
              </a:ext>
            </a:extLst>
          </p:cNvPr>
          <p:cNvSpPr txBox="1">
            <a:spLocks/>
          </p:cNvSpPr>
          <p:nvPr/>
        </p:nvSpPr>
        <p:spPr>
          <a:xfrm>
            <a:off x="236983" y="5428701"/>
            <a:ext cx="8086135" cy="48260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different about the shapes of these two graphs?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398E062-D985-4231-94FD-0AD27CD2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59" y="1139872"/>
            <a:ext cx="718566" cy="18288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06EB68B-D943-4787-AA01-7B21CF67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4" y="1140557"/>
            <a:ext cx="7117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45" grpId="0" animBg="1"/>
      <p:bldP spid="46" grpId="0" animBg="1"/>
      <p:bldP spid="50" grpId="0"/>
      <p:bldP spid="59" grpId="0"/>
      <p:bldP spid="60" grpId="0"/>
      <p:bldP spid="61" grpId="0"/>
      <p:bldP spid="6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3334</TotalTime>
  <Words>250</Words>
  <Application>Microsoft Macintosh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Verdana</vt:lpstr>
      <vt:lpstr>Wingdings 2</vt:lpstr>
      <vt:lpstr>MathLinks Template</vt:lpstr>
      <vt:lpstr>WHAT COMES NEXT?</vt:lpstr>
      <vt:lpstr>ANALYZE STUDENT DIAGRAMS</vt:lpstr>
      <vt:lpstr>TABLE FOR MATEO’S PATTERN</vt:lpstr>
      <vt:lpstr>GRAPH FOR MATEO’S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116</cp:revision>
  <dcterms:created xsi:type="dcterms:W3CDTF">2019-04-07T15:54:17Z</dcterms:created>
  <dcterms:modified xsi:type="dcterms:W3CDTF">2022-09-20T20:45:05Z</dcterms:modified>
</cp:coreProperties>
</file>