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Q2etfPPhXHX1GH8wFj81A==" hashData="moM3ecHjL2D9IfmAH3d60v1NuQ8PW8o5naYZvEEr/7dwvkRB1nguaquQ81U30vg7kfbIVYQq88yBFqhJPJVgH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2AD"/>
    <a:srgbClr val="0066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D1535-645B-0A4B-817E-D151337D78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PICK A DOT</a:t>
            </a:r>
          </a:p>
        </p:txBody>
      </p:sp>
      <p:grpSp>
        <p:nvGrpSpPr>
          <p:cNvPr id="8" name="Group 11876"/>
          <p:cNvGrpSpPr>
            <a:grpSpLocks noChangeAspect="1"/>
          </p:cNvGrpSpPr>
          <p:nvPr/>
        </p:nvGrpSpPr>
        <p:grpSpPr bwMode="auto">
          <a:xfrm rot="16200000">
            <a:off x="4343081" y="1541134"/>
            <a:ext cx="4182392" cy="4370550"/>
            <a:chOff x="1161" y="1426"/>
            <a:chExt cx="9123" cy="10624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5032" y="19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068" y="19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53" y="3205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19" y="4079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032" y="658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145" y="687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888" y="465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7016" y="142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6303" y="3795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8730" y="480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7671" y="672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161" y="50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924" y="873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797" y="978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693" y="873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725" y="835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045" y="11003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730" y="922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5496" y="10307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9852" y="630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9996" y="10667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8440" y="1151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5032" y="1190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0140" y="4079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9852" y="2391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6549" y="520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6802" y="985027"/>
            <a:ext cx="4096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Without saying anything</a:t>
            </a:r>
          </a:p>
          <a:p>
            <a:pPr indent="4763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pick any </a:t>
            </a:r>
            <a:r>
              <a:rPr lang="en-US" sz="2200" b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dot.</a:t>
            </a:r>
            <a:endParaRPr lang="en-US" sz="22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608" y="1857057"/>
            <a:ext cx="3517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Describe its location in writing as if you were trying to help someone in class find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A1802-BB36-464D-8F06-4584EB00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85" y="3797238"/>
            <a:ext cx="95590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DOES THIS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25" y="1055554"/>
            <a:ext cx="3408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dot. 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05608" y="1216975"/>
            <a:ext cx="4898282" cy="4362809"/>
            <a:chOff x="3544970" y="1456145"/>
            <a:chExt cx="5259212" cy="4684279"/>
          </a:xfrm>
        </p:grpSpPr>
        <p:grpSp>
          <p:nvGrpSpPr>
            <p:cNvPr id="5" name="Group 11876"/>
            <p:cNvGrpSpPr>
              <a:grpSpLocks/>
            </p:cNvGrpSpPr>
            <p:nvPr/>
          </p:nvGrpSpPr>
          <p:grpSpPr bwMode="auto">
            <a:xfrm rot="16200000">
              <a:off x="3746251" y="1328634"/>
              <a:ext cx="4610509" cy="5013072"/>
              <a:chOff x="1290" y="1152"/>
              <a:chExt cx="8994" cy="1089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032" y="198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3068" y="198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653" y="320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3419" y="4079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5032" y="65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2145" y="687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4888" y="465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7016" y="115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6303" y="379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8730" y="480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7671" y="672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1290" y="506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2924" y="87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1797" y="97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6693" y="87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4725" y="835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3045" y="1100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8730" y="922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5496" y="10307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9852" y="630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9996" y="10667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8440" y="1151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5032" y="1190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10140" y="4079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27"/>
              <p:cNvSpPr>
                <a:spLocks noChangeArrowheads="1"/>
              </p:cNvSpPr>
              <p:nvPr/>
            </p:nvSpPr>
            <p:spPr bwMode="auto">
              <a:xfrm>
                <a:off x="9852" y="2391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6549" y="520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3592102" y="6105524"/>
              <a:ext cx="5212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1247433" y="3787865"/>
              <a:ext cx="46634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17589" y="5877071"/>
            <a:ext cx="8107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axes make writing a description easier?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13" y="1604731"/>
            <a:ext cx="3255655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Each ray is called an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axis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(plural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axes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pPr indent="4763"/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axes meet at a point - the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origin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indent="4763"/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On a graph we call these dots “points.”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343" y="4150219"/>
            <a:ext cx="3304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Write a new description based on the added axes</a:t>
            </a:r>
            <a:r>
              <a:rPr lang="en-US" sz="2200" dirty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8A1A4C-0711-4094-A8A7-8AE74285EE95}"/>
              </a:ext>
            </a:extLst>
          </p:cNvPr>
          <p:cNvGrpSpPr/>
          <p:nvPr/>
        </p:nvGrpSpPr>
        <p:grpSpPr>
          <a:xfrm>
            <a:off x="3093520" y="884397"/>
            <a:ext cx="5773597" cy="4985214"/>
            <a:chOff x="2946040" y="953221"/>
            <a:chExt cx="5773597" cy="4985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661F91-9173-4911-B559-2143AF785BDD}"/>
                </a:ext>
              </a:extLst>
            </p:cNvPr>
            <p:cNvSpPr txBox="1"/>
            <p:nvPr/>
          </p:nvSpPr>
          <p:spPr>
            <a:xfrm>
              <a:off x="7742102" y="5569103"/>
              <a:ext cx="977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-axis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1FEABE-AF57-4C1B-85AE-A3E51FA729E2}"/>
                </a:ext>
              </a:extLst>
            </p:cNvPr>
            <p:cNvSpPr txBox="1"/>
            <p:nvPr/>
          </p:nvSpPr>
          <p:spPr>
            <a:xfrm>
              <a:off x="3584406" y="953221"/>
              <a:ext cx="977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-axis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C82A25-A4D6-4739-88C2-730BDCE069D0}"/>
                </a:ext>
              </a:extLst>
            </p:cNvPr>
            <p:cNvGrpSpPr/>
            <p:nvPr/>
          </p:nvGrpSpPr>
          <p:grpSpPr>
            <a:xfrm>
              <a:off x="2946040" y="5520833"/>
              <a:ext cx="977535" cy="369332"/>
              <a:chOff x="2946040" y="5520833"/>
              <a:chExt cx="977535" cy="36933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878203-0A7C-47C1-A206-1310B40DFEA0}"/>
                  </a:ext>
                </a:extLst>
              </p:cNvPr>
              <p:cNvSpPr txBox="1"/>
              <p:nvPr/>
            </p:nvSpPr>
            <p:spPr>
              <a:xfrm>
                <a:off x="2946040" y="5520833"/>
                <a:ext cx="977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origin</a:t>
                </a:r>
              </a:p>
            </p:txBody>
          </p:sp>
          <p:sp>
            <p:nvSpPr>
              <p:cNvPr id="40" name="Oval 5">
                <a:extLst>
                  <a:ext uri="{FF2B5EF4-FFF2-40B4-BE49-F238E27FC236}">
                    <a16:creationId xmlns:a16="http://schemas.microsoft.com/office/drawing/2014/main" id="{7B4C3560-99B6-4F74-8822-3891BF41F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46151" y="5573977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3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HOW ABOUT THIS?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825" y="1017175"/>
            <a:ext cx="3694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point.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7590" y="3083078"/>
            <a:ext cx="2884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a grid make writing a description easier?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2583" y="1692083"/>
            <a:ext cx="3304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Write a new description based on the added grid.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CD68AD7-4B8F-4A69-9F9B-A09DA54B0C86}"/>
              </a:ext>
            </a:extLst>
          </p:cNvPr>
          <p:cNvGrpSpPr/>
          <p:nvPr/>
        </p:nvGrpSpPr>
        <p:grpSpPr>
          <a:xfrm>
            <a:off x="4000418" y="949681"/>
            <a:ext cx="4921534" cy="5008421"/>
            <a:chOff x="4000418" y="949681"/>
            <a:chExt cx="4921534" cy="5008421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000418" y="1290006"/>
              <a:ext cx="4755510" cy="4363349"/>
              <a:chOff x="3591430" y="1476579"/>
              <a:chExt cx="5105917" cy="468486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591430" y="1476579"/>
                <a:ext cx="4974606" cy="4684861"/>
                <a:chOff x="3591430" y="1476579"/>
                <a:chExt cx="4974606" cy="468486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605621" y="1552205"/>
                  <a:ext cx="4960415" cy="4577758"/>
                  <a:chOff x="3605621" y="1552205"/>
                  <a:chExt cx="4960415" cy="4577758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608712" y="1552206"/>
                    <a:ext cx="4949330" cy="2286000"/>
                    <a:chOff x="3608712" y="1552206"/>
                    <a:chExt cx="4949330" cy="2286000"/>
                  </a:xfrm>
                </p:grpSpPr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608712" y="1552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608712" y="18379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608712" y="21237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608712" y="24094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608712" y="2695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3608712" y="29809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3608712" y="32667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3608712" y="35524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3608712" y="3838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3616706" y="3835327"/>
                    <a:ext cx="4949330" cy="2293327"/>
                    <a:chOff x="3616706" y="3835327"/>
                    <a:chExt cx="4949330" cy="2293327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3616706" y="3835327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3616706" y="41284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3616706" y="44141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3616706" y="46999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3616706" y="49856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3616706" y="52714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3616706" y="55571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3616706" y="58429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3616706" y="61286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3605621" y="1552205"/>
                    <a:ext cx="2468880" cy="4572000"/>
                    <a:chOff x="3605621" y="1552205"/>
                    <a:chExt cx="2468880" cy="4572000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378850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>
                      <a:off x="347989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5400000">
                      <a:off x="317128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5400000">
                      <a:off x="286267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5400000">
                      <a:off x="255406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5400000">
                      <a:off x="224545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5400000">
                      <a:off x="193684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5400000">
                      <a:off x="162823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5400000">
                      <a:off x="131962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6079046" y="1557963"/>
                    <a:ext cx="2486990" cy="4572000"/>
                    <a:chOff x="6079046" y="1557963"/>
                    <a:chExt cx="2486990" cy="4572000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5400000">
                      <a:off x="628003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>
                      <a:off x="596692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5400000">
                      <a:off x="5653817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5400000">
                      <a:off x="5340708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5400000">
                      <a:off x="5027599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4714490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5400000">
                      <a:off x="4401381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4088272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379304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" name="Group 11876"/>
                <p:cNvGrpSpPr>
                  <a:grpSpLocks/>
                </p:cNvGrpSpPr>
                <p:nvPr/>
              </p:nvGrpSpPr>
              <p:grpSpPr bwMode="auto">
                <a:xfrm rot="16200000">
                  <a:off x="3758973" y="1362372"/>
                  <a:ext cx="4631525" cy="4966612"/>
                  <a:chOff x="1249" y="1253"/>
                  <a:chExt cx="9035" cy="10797"/>
                </a:xfrm>
              </p:grpSpPr>
              <p:sp>
                <p:nvSpPr>
                  <p:cNvPr id="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20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19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65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687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465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016" y="125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379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480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671" y="672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49" y="506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97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693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835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1100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922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496" y="1030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630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9996" y="1066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8440" y="1151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190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140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2391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549" y="52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rot="16200000">
                  <a:off x="1276414" y="3808299"/>
                  <a:ext cx="46634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Arrow Connector 4"/>
              <p:cNvCxnSpPr/>
              <p:nvPr/>
            </p:nvCxnSpPr>
            <p:spPr>
              <a:xfrm>
                <a:off x="3592106" y="6136838"/>
                <a:ext cx="510524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4F323F-607E-476F-87C6-062214B82260}"/>
                </a:ext>
              </a:extLst>
            </p:cNvPr>
            <p:cNvSpPr txBox="1"/>
            <p:nvPr/>
          </p:nvSpPr>
          <p:spPr>
            <a:xfrm>
              <a:off x="8576054" y="5588770"/>
              <a:ext cx="345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77FB79-0E11-4435-8F96-85424893E22C}"/>
                </a:ext>
              </a:extLst>
            </p:cNvPr>
            <p:cNvSpPr txBox="1"/>
            <p:nvPr/>
          </p:nvSpPr>
          <p:spPr>
            <a:xfrm>
              <a:off x="4026552" y="949681"/>
              <a:ext cx="33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BBAE23A5-FA16-BD43-842D-FC1BB244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23" y="4084700"/>
            <a:ext cx="96871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C79B0F-5F60-7C4C-8879-7A17A82E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59" y="3389760"/>
            <a:ext cx="1250343" cy="137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THIS HELPS!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96826" y="1040487"/>
            <a:ext cx="373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point.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8239" y="1604657"/>
            <a:ext cx="31428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(4) Write a new description based on the added letters to name each point.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82823" y="4746083"/>
            <a:ext cx="3155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“names” to each point make writing a description easier?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1469DCB-9CC2-436E-892E-2C840F3A8A07}"/>
              </a:ext>
            </a:extLst>
          </p:cNvPr>
          <p:cNvGrpSpPr/>
          <p:nvPr/>
        </p:nvGrpSpPr>
        <p:grpSpPr>
          <a:xfrm>
            <a:off x="3933765" y="962651"/>
            <a:ext cx="4895242" cy="5057785"/>
            <a:chOff x="3746952" y="962651"/>
            <a:chExt cx="4895242" cy="5057785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3C1C18D-957D-4A62-8418-D17CEEA884EA}"/>
                </a:ext>
              </a:extLst>
            </p:cNvPr>
            <p:cNvCxnSpPr/>
            <p:nvPr/>
          </p:nvCxnSpPr>
          <p:spPr>
            <a:xfrm rot="16200000">
              <a:off x="1670164" y="3468529"/>
              <a:ext cx="43433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E30857-C455-41B8-A083-4271F381F6EB}"/>
                </a:ext>
              </a:extLst>
            </p:cNvPr>
            <p:cNvGrpSpPr/>
            <p:nvPr/>
          </p:nvGrpSpPr>
          <p:grpSpPr>
            <a:xfrm>
              <a:off x="3746952" y="962651"/>
              <a:ext cx="4895242" cy="5057785"/>
              <a:chOff x="3746953" y="962651"/>
              <a:chExt cx="4895242" cy="5057785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3815376" y="1327830"/>
                <a:ext cx="4635726" cy="4371247"/>
                <a:chOff x="3579930" y="1529915"/>
                <a:chExt cx="5032546" cy="474542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608712" y="1612587"/>
                  <a:ext cx="4957324" cy="4577758"/>
                  <a:chOff x="3608712" y="1612587"/>
                  <a:chExt cx="4957324" cy="4577758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3608712" y="1612588"/>
                    <a:ext cx="4949330" cy="2286000"/>
                    <a:chOff x="3608712" y="1612588"/>
                    <a:chExt cx="4949330" cy="2286000"/>
                  </a:xfrm>
                </p:grpSpPr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3608712" y="1612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>
                      <a:off x="3608712" y="18983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3608712" y="21840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>
                      <a:off x="3608712" y="24698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608712" y="2755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3608712" y="30413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3608712" y="33270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3608712" y="36128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3608712" y="3898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616706" y="3903036"/>
                    <a:ext cx="4949330" cy="2286000"/>
                    <a:chOff x="3616706" y="3903036"/>
                    <a:chExt cx="4949330" cy="2286000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3616706" y="3903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3616706" y="41887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3616706" y="44745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3616706" y="47602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3616706" y="5046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3616706" y="53317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>
                      <a:off x="3616706" y="56175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3616706" y="59032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3616706" y="6189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914231" y="1612587"/>
                    <a:ext cx="2160270" cy="4572000"/>
                    <a:chOff x="3914231" y="1612587"/>
                    <a:chExt cx="2160270" cy="4572000"/>
                  </a:xfrm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>
                      <a:off x="378850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>
                      <a:off x="347989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5400000">
                      <a:off x="317128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>
                      <a:off x="286267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5400000">
                      <a:off x="255406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>
                      <a:off x="224545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>
                      <a:off x="193684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5400000">
                      <a:off x="162823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6071837" y="1618345"/>
                    <a:ext cx="2494199" cy="4572000"/>
                    <a:chOff x="6071837" y="1618345"/>
                    <a:chExt cx="2494199" cy="4572000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>
                      <a:off x="6280036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5400000">
                      <a:off x="5966926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5400000">
                      <a:off x="5653817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>
                      <a:off x="5340708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rot="5400000">
                      <a:off x="5027599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5400000">
                      <a:off x="4714490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rot="5400000">
                      <a:off x="4401381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4088272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>
                      <a:off x="3785837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" name="Group 11876"/>
                <p:cNvGrpSpPr>
                  <a:grpSpLocks/>
                </p:cNvGrpSpPr>
                <p:nvPr/>
              </p:nvGrpSpPr>
              <p:grpSpPr bwMode="auto">
                <a:xfrm rot="16200000">
                  <a:off x="3711447" y="1398398"/>
                  <a:ext cx="4715078" cy="4978112"/>
                  <a:chOff x="1086" y="1228"/>
                  <a:chExt cx="9198" cy="10822"/>
                </a:xfrm>
              </p:grpSpPr>
              <p:sp>
                <p:nvSpPr>
                  <p:cNvPr id="3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20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19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65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687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465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016" y="122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379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480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671" y="672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506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97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693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835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1100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922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496" y="1030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630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9996" y="1066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8440" y="1151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190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140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2391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549" y="52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3931484" y="1743184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4749006" y="1611360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5732465" y="1690786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010385" y="2165618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6613561" y="41656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Q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7626708" y="3682257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5805568" y="39624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903537" y="4148380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3669010" y="39624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5439344" y="3275857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4517693" y="3367457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634337" y="300797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J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011973" y="303815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6157993" y="271257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H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4869034" y="2165618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252926" y="214958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7754147" y="1643047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260051" y="398449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3965302" y="506891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4843893" y="4748766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6787121" y="5058642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837768" y="505864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4201575" y="5695354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W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5137741" y="5868941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6090357" y="5388458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7312672" y="558625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Z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40B0E4F-4919-4649-B0E1-BC7E2D128D83}"/>
                  </a:ext>
                </a:extLst>
              </p:cNvPr>
              <p:cNvSpPr txBox="1"/>
              <p:nvPr/>
            </p:nvSpPr>
            <p:spPr>
              <a:xfrm>
                <a:off x="8305827" y="5651104"/>
                <a:ext cx="33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i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endPara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EA8AB66-2BDF-45EA-BFE8-0CDBDA2AD346}"/>
                  </a:ext>
                </a:extLst>
              </p:cNvPr>
              <p:cNvSpPr txBox="1"/>
              <p:nvPr/>
            </p:nvSpPr>
            <p:spPr>
              <a:xfrm>
                <a:off x="3746953" y="962651"/>
                <a:ext cx="354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i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y</a:t>
                </a:r>
                <a:endPara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A450BF4-7CDC-4FA7-9F83-B6D58CA28577}"/>
                </a:ext>
              </a:extLst>
            </p:cNvPr>
            <p:cNvCxnSpPr/>
            <p:nvPr/>
          </p:nvCxnSpPr>
          <p:spPr>
            <a:xfrm>
              <a:off x="3814235" y="5624565"/>
              <a:ext cx="4754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3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1877</TotalTime>
  <Words>199</Words>
  <Application>Microsoft Macintosh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MathLinks Template</vt:lpstr>
      <vt:lpstr>PICK A DOT</vt:lpstr>
      <vt:lpstr>DOES THIS HELP?</vt:lpstr>
      <vt:lpstr>HOW ABOUT THIS?</vt:lpstr>
      <vt:lpstr>THIS HELPS!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94</cp:revision>
  <dcterms:created xsi:type="dcterms:W3CDTF">2019-04-07T15:54:17Z</dcterms:created>
  <dcterms:modified xsi:type="dcterms:W3CDTF">2022-09-20T20:45:24Z</dcterms:modified>
</cp:coreProperties>
</file>