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0" r:id="rId2"/>
    <p:sldId id="312" r:id="rId3"/>
    <p:sldId id="316" r:id="rId4"/>
    <p:sldId id="318" r:id="rId5"/>
    <p:sldId id="319" r:id="rId6"/>
    <p:sldId id="302" r:id="rId7"/>
    <p:sldId id="320" r:id="rId8"/>
    <p:sldId id="289" r:id="rId9"/>
    <p:sldId id="29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0688AUDOYL2EsAWRcUa1w==" hashData="rD+5FgQlnjSsfgR7hd2knYB/AzCRl6v0nqkzoTiVHbETfDY5ZADnBh4RkQ9tdtgf9iAEdMXamQN0AByat5Uoa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33CC"/>
    <a:srgbClr val="FFFF99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43"/>
  </p:normalViewPr>
  <p:slideViewPr>
    <p:cSldViewPr snapToGrid="0" snapToObjects="1">
      <p:cViewPr varScale="1">
        <p:scale>
          <a:sx n="113" d="100"/>
          <a:sy n="113" d="100"/>
        </p:scale>
        <p:origin x="1640" y="1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12/11/24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12/11/24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733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190509" y="6281669"/>
            <a:ext cx="1496290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longlearningteachers.blogspot.com/2011_07_01_archive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vgsilh.com/image/799448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vgsilh.com/image/799448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1027"/>
          </a:xfrm>
        </p:spPr>
        <p:txBody>
          <a:bodyPr>
            <a:normAutofit/>
          </a:bodyPr>
          <a:lstStyle/>
          <a:p>
            <a:r>
              <a:rPr lang="en-US" sz="3600" dirty="0"/>
              <a:t>8-3 MATH TALKS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70084-56A3-4AC2-AC52-87DC5A94731A}"/>
              </a:ext>
            </a:extLst>
          </p:cNvPr>
          <p:cNvSpPr txBox="1"/>
          <p:nvPr/>
        </p:nvSpPr>
        <p:spPr>
          <a:xfrm>
            <a:off x="558210" y="1730314"/>
            <a:ext cx="52607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Data Talks (Slides 2-7) 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Picture Talks (Slides 8-9)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F0FDD3-061E-44E6-8E61-37C9553C8D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571999" y="3429000"/>
            <a:ext cx="2929935" cy="263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37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5D977D2-0181-41AA-8476-1764F4BC9C9A}"/>
              </a:ext>
            </a:extLst>
          </p:cNvPr>
          <p:cNvSpPr/>
          <p:nvPr/>
        </p:nvSpPr>
        <p:spPr>
          <a:xfrm>
            <a:off x="5441535" y="1957796"/>
            <a:ext cx="2345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What’s happening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 this graph?</a:t>
            </a:r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9C2C859-9BFA-49C0-AFE4-B54CB2FF18B7}"/>
              </a:ext>
            </a:extLst>
          </p:cNvPr>
          <p:cNvSpPr/>
          <p:nvPr/>
        </p:nvSpPr>
        <p:spPr>
          <a:xfrm>
            <a:off x="5298150" y="3481973"/>
            <a:ext cx="29177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are some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quantities that might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have increased like this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from 1960 to 2020?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E9B105-7FA2-42BD-9C9C-71BFA25CE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615" y="935666"/>
            <a:ext cx="3440169" cy="547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89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C74170-BA6A-4EAE-8619-0A5921A4B4CD}"/>
              </a:ext>
            </a:extLst>
          </p:cNvPr>
          <p:cNvSpPr/>
          <p:nvPr/>
        </p:nvSpPr>
        <p:spPr>
          <a:xfrm>
            <a:off x="5302662" y="1874128"/>
            <a:ext cx="2913274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This food item debuted in 1967 in Pennsylvania. 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It’s now available in over 100 countries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5F9151-C85B-4835-BB7E-22FCEAEE248F}"/>
              </a:ext>
            </a:extLst>
          </p:cNvPr>
          <p:cNvSpPr/>
          <p:nvPr/>
        </p:nvSpPr>
        <p:spPr>
          <a:xfrm>
            <a:off x="5302662" y="4051519"/>
            <a:ext cx="291327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2124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One of its original names was the Aristocrat</a:t>
            </a:r>
            <a:endParaRPr lang="en-US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AB4B82-1F0C-492B-8A3F-5A9F9B3DF506}"/>
              </a:ext>
            </a:extLst>
          </p:cNvPr>
          <p:cNvSpPr txBox="1"/>
          <p:nvPr/>
        </p:nvSpPr>
        <p:spPr>
          <a:xfrm>
            <a:off x="5103682" y="1174064"/>
            <a:ext cx="378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Here are some clues: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65D86D-2650-4F00-8A25-99E717858F80}"/>
              </a:ext>
            </a:extLst>
          </p:cNvPr>
          <p:cNvSpPr txBox="1"/>
          <p:nvPr/>
        </p:nvSpPr>
        <p:spPr>
          <a:xfrm>
            <a:off x="5867089" y="5490247"/>
            <a:ext cx="1957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ideas?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F92-3E88-4CDE-B34F-1A0096DFD978}"/>
              </a:ext>
            </a:extLst>
          </p:cNvPr>
          <p:cNvSpPr/>
          <p:nvPr/>
        </p:nvSpPr>
        <p:spPr>
          <a:xfrm rot="16200000">
            <a:off x="158352" y="2913380"/>
            <a:ext cx="106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DE3625-5BC3-4327-A763-D8ADD7BE7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615" y="935666"/>
            <a:ext cx="3440169" cy="547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A696E8F3-6C81-4B3C-BBC5-ED83A5649DF6}"/>
              </a:ext>
            </a:extLst>
          </p:cNvPr>
          <p:cNvGrpSpPr/>
          <p:nvPr/>
        </p:nvGrpSpPr>
        <p:grpSpPr>
          <a:xfrm>
            <a:off x="746088" y="935666"/>
            <a:ext cx="3795696" cy="5475644"/>
            <a:chOff x="746088" y="935666"/>
            <a:chExt cx="3795696" cy="547564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969FE17-09DF-418F-9DB6-E9D33E1FD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6088" y="935666"/>
              <a:ext cx="369333" cy="4284653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7FA0DE48-99BE-4EFB-A519-A750EF7A8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01615" y="935666"/>
              <a:ext cx="3440169" cy="5475644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F92-3E88-4CDE-B34F-1A0096DFD978}"/>
              </a:ext>
            </a:extLst>
          </p:cNvPr>
          <p:cNvSpPr/>
          <p:nvPr/>
        </p:nvSpPr>
        <p:spPr>
          <a:xfrm rot="16200000">
            <a:off x="158352" y="2913380"/>
            <a:ext cx="106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71B280-39B8-4ECF-8700-7EF5A0263B30}"/>
              </a:ext>
            </a:extLst>
          </p:cNvPr>
          <p:cNvSpPr/>
          <p:nvPr/>
        </p:nvSpPr>
        <p:spPr>
          <a:xfrm rot="19058238">
            <a:off x="1180281" y="519977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0.45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C94813-437E-42E9-A18B-133A34CC3369}"/>
              </a:ext>
            </a:extLst>
          </p:cNvPr>
          <p:cNvSpPr/>
          <p:nvPr/>
        </p:nvSpPr>
        <p:spPr>
          <a:xfrm rot="19058238">
            <a:off x="2014007" y="5199780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0.65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C7460-207A-4755-AAFD-A046DD669483}"/>
              </a:ext>
            </a:extLst>
          </p:cNvPr>
          <p:cNvSpPr/>
          <p:nvPr/>
        </p:nvSpPr>
        <p:spPr>
          <a:xfrm rot="19058238">
            <a:off x="2021123" y="4194341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1.60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AD40EC-905A-4B34-871D-A5107FD5D507}"/>
              </a:ext>
            </a:extLst>
          </p:cNvPr>
          <p:cNvSpPr/>
          <p:nvPr/>
        </p:nvSpPr>
        <p:spPr>
          <a:xfrm>
            <a:off x="2522634" y="329716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2.45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6FD2AC-BDB1-44CC-87D3-EEB3FA4B872B}"/>
              </a:ext>
            </a:extLst>
          </p:cNvPr>
          <p:cNvSpPr/>
          <p:nvPr/>
        </p:nvSpPr>
        <p:spPr>
          <a:xfrm>
            <a:off x="3372910" y="370463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2.39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739B9D-592B-4B4A-86F7-F95EB2BFFCF0}"/>
              </a:ext>
            </a:extLst>
          </p:cNvPr>
          <p:cNvSpPr/>
          <p:nvPr/>
        </p:nvSpPr>
        <p:spPr>
          <a:xfrm>
            <a:off x="3330870" y="1699836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BA2C5D-08C8-41E9-B4EB-4931941A33A5}"/>
              </a:ext>
            </a:extLst>
          </p:cNvPr>
          <p:cNvSpPr/>
          <p:nvPr/>
        </p:nvSpPr>
        <p:spPr>
          <a:xfrm>
            <a:off x="4325585" y="113308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4.95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11CCC-EB36-4856-9B0B-D3DC24740E0D}"/>
              </a:ext>
            </a:extLst>
          </p:cNvPr>
          <p:cNvSpPr/>
          <p:nvPr/>
        </p:nvSpPr>
        <p:spPr>
          <a:xfrm>
            <a:off x="5452611" y="2102580"/>
            <a:ext cx="2913274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These are average prices across 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 US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725F60D-B16D-4118-B8A5-E3BFB9C26B81}"/>
              </a:ext>
            </a:extLst>
          </p:cNvPr>
          <p:cNvSpPr/>
          <p:nvPr/>
        </p:nvSpPr>
        <p:spPr>
          <a:xfrm>
            <a:off x="5440960" y="3931340"/>
            <a:ext cx="2913274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2124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It has 3 pieces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2124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of bread</a:t>
            </a:r>
            <a:endParaRPr lang="en-US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8FD2F9-6C65-4A3D-B312-C14EC614FA5D}"/>
              </a:ext>
            </a:extLst>
          </p:cNvPr>
          <p:cNvSpPr txBox="1"/>
          <p:nvPr/>
        </p:nvSpPr>
        <p:spPr>
          <a:xfrm>
            <a:off x="5586205" y="1307603"/>
            <a:ext cx="378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More Clues: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88A59C-AF69-4FC9-B78B-3BFF31D75203}"/>
              </a:ext>
            </a:extLst>
          </p:cNvPr>
          <p:cNvSpPr txBox="1"/>
          <p:nvPr/>
        </p:nvSpPr>
        <p:spPr>
          <a:xfrm>
            <a:off x="5673198" y="5246899"/>
            <a:ext cx="247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more ideas?</a:t>
            </a:r>
          </a:p>
        </p:txBody>
      </p:sp>
    </p:spTree>
    <p:extLst>
      <p:ext uri="{BB962C8B-B14F-4D97-AF65-F5344CB8AC3E}">
        <p14:creationId xmlns:p14="http://schemas.microsoft.com/office/powerpoint/2010/main" val="258546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 animBg="1"/>
      <p:bldP spid="20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E9FC9473-C7FA-430A-96E4-3E19219966EE}"/>
              </a:ext>
            </a:extLst>
          </p:cNvPr>
          <p:cNvGrpSpPr/>
          <p:nvPr/>
        </p:nvGrpSpPr>
        <p:grpSpPr>
          <a:xfrm>
            <a:off x="746088" y="935666"/>
            <a:ext cx="3795696" cy="5475644"/>
            <a:chOff x="746088" y="935666"/>
            <a:chExt cx="3795696" cy="547564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4D7AAFEA-D95C-4CF8-8098-0C7DAC075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6088" y="935666"/>
              <a:ext cx="369333" cy="4284653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988B095-E9E8-4B92-9F42-B6F495ABFA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1615" y="935666"/>
              <a:ext cx="3440169" cy="5475644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F92-3E88-4CDE-B34F-1A0096DFD978}"/>
              </a:ext>
            </a:extLst>
          </p:cNvPr>
          <p:cNvSpPr/>
          <p:nvPr/>
        </p:nvSpPr>
        <p:spPr>
          <a:xfrm rot="16200000">
            <a:off x="158352" y="2913380"/>
            <a:ext cx="106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71B280-39B8-4ECF-8700-7EF5A0263B30}"/>
              </a:ext>
            </a:extLst>
          </p:cNvPr>
          <p:cNvSpPr/>
          <p:nvPr/>
        </p:nvSpPr>
        <p:spPr>
          <a:xfrm rot="19058238">
            <a:off x="1180281" y="519977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0.45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C94813-437E-42E9-A18B-133A34CC3369}"/>
              </a:ext>
            </a:extLst>
          </p:cNvPr>
          <p:cNvSpPr/>
          <p:nvPr/>
        </p:nvSpPr>
        <p:spPr>
          <a:xfrm rot="19058238">
            <a:off x="1992987" y="5199780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0.65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C7460-207A-4755-AAFD-A046DD669483}"/>
              </a:ext>
            </a:extLst>
          </p:cNvPr>
          <p:cNvSpPr/>
          <p:nvPr/>
        </p:nvSpPr>
        <p:spPr>
          <a:xfrm rot="19058238">
            <a:off x="2021123" y="4194341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1.60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AD40EC-905A-4B34-871D-A5107FD5D507}"/>
              </a:ext>
            </a:extLst>
          </p:cNvPr>
          <p:cNvSpPr/>
          <p:nvPr/>
        </p:nvSpPr>
        <p:spPr>
          <a:xfrm>
            <a:off x="2522634" y="329716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2.45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6FD2AC-BDB1-44CC-87D3-EEB3FA4B872B}"/>
              </a:ext>
            </a:extLst>
          </p:cNvPr>
          <p:cNvSpPr/>
          <p:nvPr/>
        </p:nvSpPr>
        <p:spPr>
          <a:xfrm>
            <a:off x="3404440" y="368361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2.39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739B9D-592B-4B4A-86F7-F95EB2BFFCF0}"/>
              </a:ext>
            </a:extLst>
          </p:cNvPr>
          <p:cNvSpPr/>
          <p:nvPr/>
        </p:nvSpPr>
        <p:spPr>
          <a:xfrm>
            <a:off x="3330870" y="1699836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BA2C5D-08C8-41E9-B4EB-4931941A33A5}"/>
              </a:ext>
            </a:extLst>
          </p:cNvPr>
          <p:cNvSpPr/>
          <p:nvPr/>
        </p:nvSpPr>
        <p:spPr>
          <a:xfrm>
            <a:off x="4325585" y="113308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4.95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7A3D0B-743D-497E-A233-22467939B839}"/>
              </a:ext>
            </a:extLst>
          </p:cNvPr>
          <p:cNvSpPr/>
          <p:nvPr/>
        </p:nvSpPr>
        <p:spPr>
          <a:xfrm>
            <a:off x="1291231" y="913242"/>
            <a:ext cx="30088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 Mac Cost by Decade</a:t>
            </a: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(approximate average cost)</a:t>
            </a:r>
            <a:endParaRPr lang="en-US" sz="12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C8C7DD9-60CA-41D3-8DF6-3C8B03CC2E23}"/>
              </a:ext>
            </a:extLst>
          </p:cNvPr>
          <p:cNvSpPr/>
          <p:nvPr/>
        </p:nvSpPr>
        <p:spPr>
          <a:xfrm>
            <a:off x="5455867" y="2069168"/>
            <a:ext cx="226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Anything </a:t>
            </a:r>
          </a:p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surprise you?</a:t>
            </a:r>
            <a:endParaRPr lang="en-US" sz="2400" dirty="0">
              <a:solidFill>
                <a:srgbClr val="0066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D2E2F-FD8F-4B9C-85E4-7322CF8DE99B}"/>
              </a:ext>
            </a:extLst>
          </p:cNvPr>
          <p:cNvGrpSpPr/>
          <p:nvPr/>
        </p:nvGrpSpPr>
        <p:grpSpPr>
          <a:xfrm>
            <a:off x="4062334" y="3217459"/>
            <a:ext cx="5081666" cy="769441"/>
            <a:chOff x="2862623" y="3127548"/>
            <a:chExt cx="5081666" cy="76944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E0B46A2-6ED6-49FC-BF96-2FAE5F079F43}"/>
                </a:ext>
              </a:extLst>
            </p:cNvPr>
            <p:cNvSpPr/>
            <p:nvPr/>
          </p:nvSpPr>
          <p:spPr>
            <a:xfrm>
              <a:off x="3269611" y="3127548"/>
              <a:ext cx="4674678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200" i="1" dirty="0">
                  <a:solidFill>
                    <a:srgbClr val="0066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The average price went down.  </a:t>
              </a:r>
            </a:p>
            <a:p>
              <a:pPr algn="ctr"/>
              <a:r>
                <a:rPr lang="en-US" sz="2200" i="1" dirty="0">
                  <a:solidFill>
                    <a:srgbClr val="0066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Can you conjecture why?</a:t>
              </a:r>
              <a:endParaRPr lang="en-US" sz="2200" dirty="0">
                <a:solidFill>
                  <a:srgbClr val="0066FF"/>
                </a:solidFill>
              </a:endParaRP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821CE2E-4C25-43ED-995D-670442AAFB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62623" y="3656763"/>
              <a:ext cx="828897" cy="184666"/>
            </a:xfrm>
            <a:prstGeom prst="straightConnector1">
              <a:avLst/>
            </a:prstGeom>
            <a:ln>
              <a:solidFill>
                <a:srgbClr val="0066FF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5457FBD2-7248-4541-AC50-20ACAB533C83}"/>
              </a:ext>
            </a:extLst>
          </p:cNvPr>
          <p:cNvSpPr/>
          <p:nvPr/>
        </p:nvSpPr>
        <p:spPr>
          <a:xfrm>
            <a:off x="4857126" y="4516115"/>
            <a:ext cx="34628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Research online to see if you are correct!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09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DATA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DCF679-8E6E-44E8-A46E-C05ABED6493A}"/>
              </a:ext>
            </a:extLst>
          </p:cNvPr>
          <p:cNvSpPr/>
          <p:nvPr/>
        </p:nvSpPr>
        <p:spPr>
          <a:xfrm>
            <a:off x="488318" y="1280903"/>
            <a:ext cx="63529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TRUE      OR     FALSE?</a:t>
            </a:r>
          </a:p>
          <a:p>
            <a:endParaRPr lang="en-US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Teens sometimes think you are confrontational 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when you are not.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38403-A88C-4980-A529-1D15E49F1650}"/>
              </a:ext>
            </a:extLst>
          </p:cNvPr>
          <p:cNvSpPr txBox="1"/>
          <p:nvPr/>
        </p:nvSpPr>
        <p:spPr>
          <a:xfrm>
            <a:off x="465911" y="6167387"/>
            <a:ext cx="8056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*Source: https://knoxvillemoms.com/weird-facts-to-help-us-better-understand-teens/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80B140-6BB5-4007-B848-7A1A48E7D413}"/>
              </a:ext>
            </a:extLst>
          </p:cNvPr>
          <p:cNvSpPr/>
          <p:nvPr/>
        </p:nvSpPr>
        <p:spPr>
          <a:xfrm>
            <a:off x="2139984" y="1192662"/>
            <a:ext cx="1038873" cy="54158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C070C-D5E2-4BE5-88B2-7002217F6A53}"/>
              </a:ext>
            </a:extLst>
          </p:cNvPr>
          <p:cNvSpPr/>
          <p:nvPr/>
        </p:nvSpPr>
        <p:spPr>
          <a:xfrm>
            <a:off x="448489" y="2725133"/>
            <a:ext cx="8229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33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rational part of teen brains is not totally developed. This means that teens rely more heavily on the primitive back parts of the brain to evaluate facial expressions.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24FE26-3F90-45B1-BD51-55FF8160A41F}"/>
              </a:ext>
            </a:extLst>
          </p:cNvPr>
          <p:cNvSpPr/>
          <p:nvPr/>
        </p:nvSpPr>
        <p:spPr>
          <a:xfrm>
            <a:off x="448489" y="3976967"/>
            <a:ext cx="8229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Because this part of the brain is more sensitive in detecting threats and danger, it is more likely to believe hostility is present even when it isn’t</a:t>
            </a:r>
            <a:r>
              <a:rPr lang="en-US" sz="2200" dirty="0">
                <a:solidFill>
                  <a:srgbClr val="222222"/>
                </a:solidFill>
                <a:latin typeface="Vernal"/>
                <a:ea typeface="Times New Roman" panose="02020603050405020304" pitchFamily="18" charset="0"/>
              </a:rPr>
              <a:t>. </a:t>
            </a:r>
            <a:endParaRPr lang="en-US" sz="2200" dirty="0">
              <a:latin typeface="Vernal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F6E54C-1263-42D5-B0E1-96060B4963FB}"/>
              </a:ext>
            </a:extLst>
          </p:cNvPr>
          <p:cNvSpPr/>
          <p:nvPr/>
        </p:nvSpPr>
        <p:spPr>
          <a:xfrm>
            <a:off x="457200" y="5280617"/>
            <a:ext cx="63006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Nagging and criticism can make a teen’s brain shut down</a:t>
            </a:r>
            <a:r>
              <a:rPr lang="en-US" sz="2200" dirty="0">
                <a:solidFill>
                  <a:srgbClr val="222222"/>
                </a:solidFill>
                <a:latin typeface="Vernal"/>
                <a:ea typeface="Times New Roman" panose="02020603050405020304" pitchFamily="18" charset="0"/>
              </a:rPr>
              <a:t>. </a:t>
            </a:r>
            <a:endParaRPr lang="en-US" sz="2200" dirty="0">
              <a:latin typeface="Vernal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1EE8BCF2-5D27-4B71-A56D-CB5EF9A48B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1509" t="-157" r="22166" b="33663"/>
          <a:stretch/>
        </p:blipFill>
        <p:spPr>
          <a:xfrm>
            <a:off x="6649747" y="1125242"/>
            <a:ext cx="1743678" cy="151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62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DATA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DCF679-8E6E-44E8-A46E-C05ABED6493A}"/>
              </a:ext>
            </a:extLst>
          </p:cNvPr>
          <p:cNvSpPr/>
          <p:nvPr/>
        </p:nvSpPr>
        <p:spPr>
          <a:xfrm>
            <a:off x="253733" y="1327069"/>
            <a:ext cx="63529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Teens sometimes think you are confrontational 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when you are not.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38403-A88C-4980-A529-1D15E49F1650}"/>
              </a:ext>
            </a:extLst>
          </p:cNvPr>
          <p:cNvSpPr txBox="1"/>
          <p:nvPr/>
        </p:nvSpPr>
        <p:spPr>
          <a:xfrm>
            <a:off x="457199" y="5982251"/>
            <a:ext cx="8056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*Source: https://knoxvillemoms.com/weird-facts-to-help-us-better-understand-teens/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EAFF11-45B1-436B-A9F9-AB61ACF40B4F}"/>
              </a:ext>
            </a:extLst>
          </p:cNvPr>
          <p:cNvSpPr/>
          <p:nvPr/>
        </p:nvSpPr>
        <p:spPr>
          <a:xfrm>
            <a:off x="818651" y="3144020"/>
            <a:ext cx="74197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How can you avoid misreading</a:t>
            </a:r>
          </a:p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communication signals?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A0925B6-A370-4D31-ADF7-89B7625324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1509" t="-157" r="22166" b="33663"/>
          <a:stretch/>
        </p:blipFill>
        <p:spPr>
          <a:xfrm>
            <a:off x="6649747" y="1125242"/>
            <a:ext cx="1743678" cy="151165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D02426DB-C485-492B-B16D-82DF7AD1F7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1509" t="-157" r="22166" b="33663"/>
          <a:stretch/>
        </p:blipFill>
        <p:spPr>
          <a:xfrm>
            <a:off x="6802147" y="1277642"/>
            <a:ext cx="1743678" cy="151165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209E7A1-F5C5-4106-868B-8A2327969213}"/>
              </a:ext>
            </a:extLst>
          </p:cNvPr>
          <p:cNvSpPr/>
          <p:nvPr/>
        </p:nvSpPr>
        <p:spPr>
          <a:xfrm>
            <a:off x="818651" y="4689955"/>
            <a:ext cx="71907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 aware of this and try to be positive.</a:t>
            </a:r>
          </a:p>
          <a:p>
            <a:pPr algn="ctr"/>
            <a:r>
              <a:rPr lang="en-US" sz="24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Recognize the behavior, and try to be reasonable.</a:t>
            </a:r>
          </a:p>
        </p:txBody>
      </p:sp>
    </p:spTree>
    <p:extLst>
      <p:ext uri="{BB962C8B-B14F-4D97-AF65-F5344CB8AC3E}">
        <p14:creationId xmlns:p14="http://schemas.microsoft.com/office/powerpoint/2010/main" val="129759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A vs.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801294" y="102861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A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412652" y="1397117"/>
            <a:ext cx="36713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small rectangles are in A?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0C57108-0ED5-4CE2-A90F-E72DE7ADB311}"/>
              </a:ext>
            </a:extLst>
          </p:cNvPr>
          <p:cNvGrpSpPr/>
          <p:nvPr/>
        </p:nvGrpSpPr>
        <p:grpSpPr>
          <a:xfrm>
            <a:off x="4992279" y="1503388"/>
            <a:ext cx="822960" cy="822960"/>
            <a:chOff x="0" y="1030347"/>
            <a:chExt cx="1074812" cy="1146874"/>
          </a:xfrm>
          <a:solidFill>
            <a:srgbClr val="92D050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F0A20AD-1B7A-4995-9BE9-DAAD4B409B64}"/>
                </a:ext>
              </a:extLst>
            </p:cNvPr>
            <p:cNvGrpSpPr/>
            <p:nvPr/>
          </p:nvGrpSpPr>
          <p:grpSpPr>
            <a:xfrm>
              <a:off x="0" y="1898251"/>
              <a:ext cx="1067062" cy="278970"/>
              <a:chOff x="0" y="1898251"/>
              <a:chExt cx="1067062" cy="278970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9EBCEDA-2BB0-4948-B3E9-64C996090CAD}"/>
                  </a:ext>
                </a:extLst>
              </p:cNvPr>
              <p:cNvSpPr/>
              <p:nvPr/>
            </p:nvSpPr>
            <p:spPr>
              <a:xfrm>
                <a:off x="0" y="1898251"/>
                <a:ext cx="278970" cy="278970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3C848AE-89C2-4249-B607-DF4A8A6320FD}"/>
                  </a:ext>
                </a:extLst>
              </p:cNvPr>
              <p:cNvSpPr/>
              <p:nvPr/>
            </p:nvSpPr>
            <p:spPr>
              <a:xfrm>
                <a:off x="386296" y="1898251"/>
                <a:ext cx="278970" cy="278970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822AA5B-679C-4734-B7BB-66CFB08A8997}"/>
                  </a:ext>
                </a:extLst>
              </p:cNvPr>
              <p:cNvSpPr/>
              <p:nvPr/>
            </p:nvSpPr>
            <p:spPr>
              <a:xfrm>
                <a:off x="788092" y="1898251"/>
                <a:ext cx="278970" cy="278970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405F7B8-78B2-462A-B183-33EE04FFAAE9}"/>
                </a:ext>
              </a:extLst>
            </p:cNvPr>
            <p:cNvGrpSpPr/>
            <p:nvPr/>
          </p:nvGrpSpPr>
          <p:grpSpPr>
            <a:xfrm>
              <a:off x="0" y="1030347"/>
              <a:ext cx="1074812" cy="720670"/>
              <a:chOff x="0" y="1030347"/>
              <a:chExt cx="1074812" cy="720670"/>
            </a:xfrm>
            <a:grpFill/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98A98734-3BB4-4F19-971B-CCEE1861BED4}"/>
                  </a:ext>
                </a:extLst>
              </p:cNvPr>
              <p:cNvGrpSpPr/>
              <p:nvPr/>
            </p:nvGrpSpPr>
            <p:grpSpPr>
              <a:xfrm>
                <a:off x="7750" y="1030347"/>
                <a:ext cx="1067062" cy="278970"/>
                <a:chOff x="7750" y="1030347"/>
                <a:chExt cx="1067062" cy="278970"/>
              </a:xfrm>
              <a:grpFill/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B1EDE900-B0B4-4A46-8FC0-4A0EEC1932A6}"/>
                    </a:ext>
                  </a:extLst>
                </p:cNvPr>
                <p:cNvSpPr/>
                <p:nvPr/>
              </p:nvSpPr>
              <p:spPr>
                <a:xfrm>
                  <a:off x="7750" y="10303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7E41AD4-29BC-472F-827B-BDF33345C7FA}"/>
                    </a:ext>
                  </a:extLst>
                </p:cNvPr>
                <p:cNvSpPr/>
                <p:nvPr/>
              </p:nvSpPr>
              <p:spPr>
                <a:xfrm>
                  <a:off x="394046" y="10303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EB9079E5-64CC-47DA-92B5-9B2B8BAF6E92}"/>
                    </a:ext>
                  </a:extLst>
                </p:cNvPr>
                <p:cNvSpPr/>
                <p:nvPr/>
              </p:nvSpPr>
              <p:spPr>
                <a:xfrm>
                  <a:off x="795842" y="10303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BE49BE4E-D742-4E42-893C-B76ECB813A99}"/>
                  </a:ext>
                </a:extLst>
              </p:cNvPr>
              <p:cNvGrpSpPr/>
              <p:nvPr/>
            </p:nvGrpSpPr>
            <p:grpSpPr>
              <a:xfrm>
                <a:off x="0" y="1472047"/>
                <a:ext cx="1067062" cy="278970"/>
                <a:chOff x="0" y="1472047"/>
                <a:chExt cx="1067062" cy="278970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55DD5AF-AD89-42F7-8252-4BBF482C79AE}"/>
                    </a:ext>
                  </a:extLst>
                </p:cNvPr>
                <p:cNvSpPr/>
                <p:nvPr/>
              </p:nvSpPr>
              <p:spPr>
                <a:xfrm>
                  <a:off x="0" y="14720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CF548598-23CC-4072-A1C2-016344C6008C}"/>
                    </a:ext>
                  </a:extLst>
                </p:cNvPr>
                <p:cNvSpPr/>
                <p:nvPr/>
              </p:nvSpPr>
              <p:spPr>
                <a:xfrm>
                  <a:off x="386296" y="14720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BC858F78-FE45-4FE7-BBD3-316FC56C8D82}"/>
                    </a:ext>
                  </a:extLst>
                </p:cNvPr>
                <p:cNvSpPr/>
                <p:nvPr/>
              </p:nvSpPr>
              <p:spPr>
                <a:xfrm>
                  <a:off x="788092" y="14720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</p:grp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04E58DF-8B8E-4FA5-A05C-E2A88DC758AA}"/>
              </a:ext>
            </a:extLst>
          </p:cNvPr>
          <p:cNvGrpSpPr/>
          <p:nvPr/>
        </p:nvGrpSpPr>
        <p:grpSpPr>
          <a:xfrm>
            <a:off x="294889" y="2813727"/>
            <a:ext cx="6386074" cy="2160629"/>
            <a:chOff x="294889" y="2813727"/>
            <a:chExt cx="6386074" cy="216062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881DE32-504E-4F0D-B36C-810D3CA7B9B1}"/>
                </a:ext>
              </a:extLst>
            </p:cNvPr>
            <p:cNvSpPr/>
            <p:nvPr/>
          </p:nvSpPr>
          <p:spPr>
            <a:xfrm>
              <a:off x="4795360" y="2813727"/>
              <a:ext cx="1165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Image B</a:t>
              </a:r>
              <a:endParaRPr lang="en-US" dirty="0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C01961F-B7E9-4166-9F16-D725E32DB4F2}"/>
                </a:ext>
              </a:extLst>
            </p:cNvPr>
            <p:cNvGrpSpPr/>
            <p:nvPr/>
          </p:nvGrpSpPr>
          <p:grpSpPr>
            <a:xfrm>
              <a:off x="4083960" y="3270566"/>
              <a:ext cx="2597003" cy="1703790"/>
              <a:chOff x="3058950" y="4227671"/>
              <a:chExt cx="2597003" cy="1703790"/>
            </a:xfrm>
            <a:solidFill>
              <a:srgbClr val="FFC000"/>
            </a:solidFill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A88D9254-2899-43B8-A157-F756F7990475}"/>
                  </a:ext>
                </a:extLst>
              </p:cNvPr>
              <p:cNvGrpSpPr/>
              <p:nvPr/>
            </p:nvGrpSpPr>
            <p:grpSpPr>
              <a:xfrm>
                <a:off x="3953212" y="4227671"/>
                <a:ext cx="822960" cy="822960"/>
                <a:chOff x="0" y="1030347"/>
                <a:chExt cx="1074812" cy="1146874"/>
              </a:xfrm>
              <a:grpFill/>
            </p:grpSpPr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0EAC3B28-110C-4222-BB2C-AFE6F2C6C0F7}"/>
                    </a:ext>
                  </a:extLst>
                </p:cNvPr>
                <p:cNvGrpSpPr/>
                <p:nvPr/>
              </p:nvGrpSpPr>
              <p:grpSpPr>
                <a:xfrm>
                  <a:off x="0" y="1898251"/>
                  <a:ext cx="1067062" cy="278970"/>
                  <a:chOff x="0" y="1898251"/>
                  <a:chExt cx="1067062" cy="278970"/>
                </a:xfrm>
                <a:grpFill/>
              </p:grpSpPr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8CFD25C1-EA9A-437C-9928-B1BC974FAA88}"/>
                      </a:ext>
                    </a:extLst>
                  </p:cNvPr>
                  <p:cNvSpPr/>
                  <p:nvPr/>
                </p:nvSpPr>
                <p:spPr>
                  <a:xfrm>
                    <a:off x="0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629496FD-A27D-414F-95EE-63763EA5FE4D}"/>
                      </a:ext>
                    </a:extLst>
                  </p:cNvPr>
                  <p:cNvSpPr/>
                  <p:nvPr/>
                </p:nvSpPr>
                <p:spPr>
                  <a:xfrm>
                    <a:off x="386296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68EEB5F8-DBAC-4EF0-9C7C-AB3F76E31223}"/>
                      </a:ext>
                    </a:extLst>
                  </p:cNvPr>
                  <p:cNvSpPr/>
                  <p:nvPr/>
                </p:nvSpPr>
                <p:spPr>
                  <a:xfrm>
                    <a:off x="788092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F73626E0-DFEE-4156-82FB-35822F8F9023}"/>
                    </a:ext>
                  </a:extLst>
                </p:cNvPr>
                <p:cNvGrpSpPr/>
                <p:nvPr/>
              </p:nvGrpSpPr>
              <p:grpSpPr>
                <a:xfrm>
                  <a:off x="0" y="1030347"/>
                  <a:ext cx="1074812" cy="720670"/>
                  <a:chOff x="0" y="1030347"/>
                  <a:chExt cx="1074812" cy="720670"/>
                </a:xfrm>
                <a:grpFill/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D9CF8276-7477-49A5-83CE-AB20F987E428}"/>
                      </a:ext>
                    </a:extLst>
                  </p:cNvPr>
                  <p:cNvGrpSpPr/>
                  <p:nvPr/>
                </p:nvGrpSpPr>
                <p:grpSpPr>
                  <a:xfrm>
                    <a:off x="7750" y="1030347"/>
                    <a:ext cx="1067062" cy="278970"/>
                    <a:chOff x="7750" y="1030347"/>
                    <a:chExt cx="1067062" cy="278970"/>
                  </a:xfrm>
                  <a:grpFill/>
                </p:grpSpPr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id="{027C622D-AF3F-4CDD-843C-4ABE9DD4D7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50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id="{ACE11EFF-2F49-443C-B868-058D794030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4046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id="{A0B4DE55-1BC4-408D-B830-DC6F7270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5842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7CBDC883-EAF5-48E1-BD35-BBB96D2F3692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472047"/>
                    <a:ext cx="1067062" cy="278970"/>
                    <a:chOff x="0" y="1472047"/>
                    <a:chExt cx="1067062" cy="278970"/>
                  </a:xfrm>
                  <a:grpFill/>
                </p:grpSpPr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id="{861F75D0-6804-4480-ACD1-5B74808D7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" name="Rectangle 31">
                      <a:extLst>
                        <a:ext uri="{FF2B5EF4-FFF2-40B4-BE49-F238E27FC236}">
                          <a16:creationId xmlns:a16="http://schemas.microsoft.com/office/drawing/2014/main" id="{0A59A28A-AB29-401E-ABED-D65694431D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" name="Rectangle 32">
                      <a:extLst>
                        <a:ext uri="{FF2B5EF4-FFF2-40B4-BE49-F238E27FC236}">
                          <a16:creationId xmlns:a16="http://schemas.microsoft.com/office/drawing/2014/main" id="{2D619F5A-39B5-4340-BD14-B59A1F2438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20B141D-640D-411B-9A0D-EA2D863C2174}"/>
                  </a:ext>
                </a:extLst>
              </p:cNvPr>
              <p:cNvGrpSpPr/>
              <p:nvPr/>
            </p:nvGrpSpPr>
            <p:grpSpPr>
              <a:xfrm>
                <a:off x="4832993" y="5108501"/>
                <a:ext cx="822960" cy="822960"/>
                <a:chOff x="0" y="1030347"/>
                <a:chExt cx="1074812" cy="1146874"/>
              </a:xfrm>
              <a:grpFill/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81302527-E65B-4AA9-820D-5C7D5767FE16}"/>
                    </a:ext>
                  </a:extLst>
                </p:cNvPr>
                <p:cNvGrpSpPr/>
                <p:nvPr/>
              </p:nvGrpSpPr>
              <p:grpSpPr>
                <a:xfrm>
                  <a:off x="0" y="1898251"/>
                  <a:ext cx="1067062" cy="278970"/>
                  <a:chOff x="0" y="1898251"/>
                  <a:chExt cx="1067062" cy="278970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91B9AA9C-D28B-4C05-A674-18641FDD5042}"/>
                      </a:ext>
                    </a:extLst>
                  </p:cNvPr>
                  <p:cNvSpPr/>
                  <p:nvPr/>
                </p:nvSpPr>
                <p:spPr>
                  <a:xfrm>
                    <a:off x="0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0D3FDC60-B543-4BFE-98EB-C1A33543296B}"/>
                      </a:ext>
                    </a:extLst>
                  </p:cNvPr>
                  <p:cNvSpPr/>
                  <p:nvPr/>
                </p:nvSpPr>
                <p:spPr>
                  <a:xfrm>
                    <a:off x="386296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FD0E7CE4-6E68-44BE-B7C2-F478583F122B}"/>
                      </a:ext>
                    </a:extLst>
                  </p:cNvPr>
                  <p:cNvSpPr/>
                  <p:nvPr/>
                </p:nvSpPr>
                <p:spPr>
                  <a:xfrm>
                    <a:off x="788092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F1A620DD-2C50-4035-AC8C-4EC3B8C116CE}"/>
                    </a:ext>
                  </a:extLst>
                </p:cNvPr>
                <p:cNvGrpSpPr/>
                <p:nvPr/>
              </p:nvGrpSpPr>
              <p:grpSpPr>
                <a:xfrm>
                  <a:off x="0" y="1030347"/>
                  <a:ext cx="1074812" cy="720670"/>
                  <a:chOff x="0" y="1030347"/>
                  <a:chExt cx="1074812" cy="720670"/>
                </a:xfrm>
                <a:grpFill/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2DCCAD7B-E7FF-4557-8733-D88C5B0B7B0C}"/>
                      </a:ext>
                    </a:extLst>
                  </p:cNvPr>
                  <p:cNvGrpSpPr/>
                  <p:nvPr/>
                </p:nvGrpSpPr>
                <p:grpSpPr>
                  <a:xfrm>
                    <a:off x="7750" y="1030347"/>
                    <a:ext cx="1067062" cy="278970"/>
                    <a:chOff x="7750" y="1030347"/>
                    <a:chExt cx="1067062" cy="278970"/>
                  </a:xfrm>
                  <a:grpFill/>
                </p:grpSpPr>
                <p:sp>
                  <p:nvSpPr>
                    <p:cNvPr id="48" name="Rectangle 47">
                      <a:extLst>
                        <a:ext uri="{FF2B5EF4-FFF2-40B4-BE49-F238E27FC236}">
                          <a16:creationId xmlns:a16="http://schemas.microsoft.com/office/drawing/2014/main" id="{85D07E6E-FAF1-4B28-B959-8FBB3B0385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50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9" name="Rectangle 48">
                      <a:extLst>
                        <a:ext uri="{FF2B5EF4-FFF2-40B4-BE49-F238E27FC236}">
                          <a16:creationId xmlns:a16="http://schemas.microsoft.com/office/drawing/2014/main" id="{1F2983F4-5F1C-4CE7-8D14-EDE1CBDB5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4046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Rectangle 49">
                      <a:extLst>
                        <a:ext uri="{FF2B5EF4-FFF2-40B4-BE49-F238E27FC236}">
                          <a16:creationId xmlns:a16="http://schemas.microsoft.com/office/drawing/2014/main" id="{59E7EDF3-C0F8-406B-AEA1-507D4869EE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5842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4" name="Group 43">
                    <a:extLst>
                      <a:ext uri="{FF2B5EF4-FFF2-40B4-BE49-F238E27FC236}">
                        <a16:creationId xmlns:a16="http://schemas.microsoft.com/office/drawing/2014/main" id="{C54F1CFB-0BA5-42CD-AB90-B9CEFE88F564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472047"/>
                    <a:ext cx="1067062" cy="278970"/>
                    <a:chOff x="0" y="1472047"/>
                    <a:chExt cx="1067062" cy="278970"/>
                  </a:xfrm>
                  <a:grpFill/>
                </p:grpSpPr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8804F4C8-D0FC-4B0A-8D89-D83000C2C7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id="{5F994FFE-A1E8-4F7F-AF1E-5176A42BFA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42331354-8EFF-472D-95F3-D20AF3B383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3CB0C869-0813-4F65-AF3C-EEB6BA21E01F}"/>
                  </a:ext>
                </a:extLst>
              </p:cNvPr>
              <p:cNvGrpSpPr/>
              <p:nvPr/>
            </p:nvGrpSpPr>
            <p:grpSpPr>
              <a:xfrm>
                <a:off x="3058950" y="5102941"/>
                <a:ext cx="822960" cy="822960"/>
                <a:chOff x="0" y="1030347"/>
                <a:chExt cx="1074812" cy="1146874"/>
              </a:xfrm>
              <a:grpFill/>
            </p:grpSpPr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B535E6C4-8006-4F72-88D7-8944DAD44EFE}"/>
                    </a:ext>
                  </a:extLst>
                </p:cNvPr>
                <p:cNvGrpSpPr/>
                <p:nvPr/>
              </p:nvGrpSpPr>
              <p:grpSpPr>
                <a:xfrm>
                  <a:off x="0" y="1898251"/>
                  <a:ext cx="1067062" cy="278970"/>
                  <a:chOff x="0" y="1898251"/>
                  <a:chExt cx="1067062" cy="278970"/>
                </a:xfrm>
                <a:grpFill/>
              </p:grpSpPr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C590E85D-22B0-4725-BD7F-71474ED45CED}"/>
                      </a:ext>
                    </a:extLst>
                  </p:cNvPr>
                  <p:cNvSpPr/>
                  <p:nvPr/>
                </p:nvSpPr>
                <p:spPr>
                  <a:xfrm>
                    <a:off x="0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id="{9203418B-C52A-4EF7-9E4F-EFA865A4D610}"/>
                      </a:ext>
                    </a:extLst>
                  </p:cNvPr>
                  <p:cNvSpPr/>
                  <p:nvPr/>
                </p:nvSpPr>
                <p:spPr>
                  <a:xfrm>
                    <a:off x="386296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FA112B23-9675-4121-9E00-48E06D6DB668}"/>
                      </a:ext>
                    </a:extLst>
                  </p:cNvPr>
                  <p:cNvSpPr/>
                  <p:nvPr/>
                </p:nvSpPr>
                <p:spPr>
                  <a:xfrm>
                    <a:off x="788092" y="1898251"/>
                    <a:ext cx="278970" cy="278970"/>
                  </a:xfrm>
                  <a:prstGeom prst="rect">
                    <a:avLst/>
                  </a:prstGeom>
                  <a:grpFill/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FBE5296D-F0C5-49E1-A326-FAE9E52656FE}"/>
                    </a:ext>
                  </a:extLst>
                </p:cNvPr>
                <p:cNvGrpSpPr/>
                <p:nvPr/>
              </p:nvGrpSpPr>
              <p:grpSpPr>
                <a:xfrm>
                  <a:off x="0" y="1030347"/>
                  <a:ext cx="1074812" cy="720670"/>
                  <a:chOff x="0" y="1030347"/>
                  <a:chExt cx="1074812" cy="720670"/>
                </a:xfrm>
                <a:grpFill/>
              </p:grpSpPr>
              <p:grpSp>
                <p:nvGrpSpPr>
                  <p:cNvPr id="57" name="Group 56">
                    <a:extLst>
                      <a:ext uri="{FF2B5EF4-FFF2-40B4-BE49-F238E27FC236}">
                        <a16:creationId xmlns:a16="http://schemas.microsoft.com/office/drawing/2014/main" id="{7BB0F3A4-5DD9-4ADE-A89C-39E7EAAF52A6}"/>
                      </a:ext>
                    </a:extLst>
                  </p:cNvPr>
                  <p:cNvGrpSpPr/>
                  <p:nvPr/>
                </p:nvGrpSpPr>
                <p:grpSpPr>
                  <a:xfrm>
                    <a:off x="7750" y="1030347"/>
                    <a:ext cx="1067062" cy="278970"/>
                    <a:chOff x="7750" y="1030347"/>
                    <a:chExt cx="1067062" cy="278970"/>
                  </a:xfrm>
                  <a:grpFill/>
                </p:grpSpPr>
                <p:sp>
                  <p:nvSpPr>
                    <p:cNvPr id="62" name="Rectangle 61">
                      <a:extLst>
                        <a:ext uri="{FF2B5EF4-FFF2-40B4-BE49-F238E27FC236}">
                          <a16:creationId xmlns:a16="http://schemas.microsoft.com/office/drawing/2014/main" id="{6518253E-3E17-4A09-890E-3EC2718186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50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id="{2571D4AB-5E58-4C77-942E-8650E51C08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4046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id="{1336E232-1280-44F5-BE30-43D54AB6A7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5842" y="10303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8" name="Group 57">
                    <a:extLst>
                      <a:ext uri="{FF2B5EF4-FFF2-40B4-BE49-F238E27FC236}">
                        <a16:creationId xmlns:a16="http://schemas.microsoft.com/office/drawing/2014/main" id="{71F7CBA4-A7FE-410D-ABF7-0AC3923B30C4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472047"/>
                    <a:ext cx="1067062" cy="278970"/>
                    <a:chOff x="0" y="1472047"/>
                    <a:chExt cx="1067062" cy="278970"/>
                  </a:xfrm>
                  <a:grpFill/>
                </p:grpSpPr>
                <p:sp>
                  <p:nvSpPr>
                    <p:cNvPr id="59" name="Rectangle 58">
                      <a:extLst>
                        <a:ext uri="{FF2B5EF4-FFF2-40B4-BE49-F238E27FC236}">
                          <a16:creationId xmlns:a16="http://schemas.microsoft.com/office/drawing/2014/main" id="{86192692-9FC8-4301-8965-F8C33EF548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0" name="Rectangle 59">
                      <a:extLst>
                        <a:ext uri="{FF2B5EF4-FFF2-40B4-BE49-F238E27FC236}">
                          <a16:creationId xmlns:a16="http://schemas.microsoft.com/office/drawing/2014/main" id="{794A90A4-9825-4C90-9607-87F5CAA9C4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68879321-3DDF-471C-8DEA-BAB8808D62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472047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671A54E-29F7-4144-9EA2-9E32CBE38D55}"/>
                </a:ext>
              </a:extLst>
            </p:cNvPr>
            <p:cNvSpPr/>
            <p:nvPr/>
          </p:nvSpPr>
          <p:spPr>
            <a:xfrm>
              <a:off x="294889" y="3164121"/>
              <a:ext cx="367130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Without counting one by one, how many small rectangles are in B?</a:t>
              </a:r>
            </a:p>
          </p:txBody>
        </p: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83455A8C-32F2-4AB3-AE51-7FAC4F9CA679}"/>
              </a:ext>
            </a:extLst>
          </p:cNvPr>
          <p:cNvSpPr/>
          <p:nvPr/>
        </p:nvSpPr>
        <p:spPr>
          <a:xfrm>
            <a:off x="535828" y="4351576"/>
            <a:ext cx="3075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did A help you figure out B?</a:t>
            </a:r>
          </a:p>
        </p:txBody>
      </p:sp>
    </p:spTree>
    <p:extLst>
      <p:ext uri="{BB962C8B-B14F-4D97-AF65-F5344CB8AC3E}">
        <p14:creationId xmlns:p14="http://schemas.microsoft.com/office/powerpoint/2010/main" val="426095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 A vs. D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926802" y="102861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A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0C57108-0ED5-4CE2-A90F-E72DE7ADB311}"/>
              </a:ext>
            </a:extLst>
          </p:cNvPr>
          <p:cNvGrpSpPr/>
          <p:nvPr/>
        </p:nvGrpSpPr>
        <p:grpSpPr>
          <a:xfrm>
            <a:off x="5117787" y="1503388"/>
            <a:ext cx="822960" cy="822960"/>
            <a:chOff x="0" y="1030347"/>
            <a:chExt cx="1074812" cy="1146874"/>
          </a:xfrm>
          <a:solidFill>
            <a:srgbClr val="92D050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F0A20AD-1B7A-4995-9BE9-DAAD4B409B64}"/>
                </a:ext>
              </a:extLst>
            </p:cNvPr>
            <p:cNvGrpSpPr/>
            <p:nvPr/>
          </p:nvGrpSpPr>
          <p:grpSpPr>
            <a:xfrm>
              <a:off x="0" y="1898251"/>
              <a:ext cx="1067062" cy="278970"/>
              <a:chOff x="0" y="1898251"/>
              <a:chExt cx="1067062" cy="278970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9EBCEDA-2BB0-4948-B3E9-64C996090CAD}"/>
                  </a:ext>
                </a:extLst>
              </p:cNvPr>
              <p:cNvSpPr/>
              <p:nvPr/>
            </p:nvSpPr>
            <p:spPr>
              <a:xfrm>
                <a:off x="0" y="1898251"/>
                <a:ext cx="278970" cy="278970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3C848AE-89C2-4249-B607-DF4A8A6320FD}"/>
                  </a:ext>
                </a:extLst>
              </p:cNvPr>
              <p:cNvSpPr/>
              <p:nvPr/>
            </p:nvSpPr>
            <p:spPr>
              <a:xfrm>
                <a:off x="386296" y="1898251"/>
                <a:ext cx="278970" cy="278970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822AA5B-679C-4734-B7BB-66CFB08A8997}"/>
                  </a:ext>
                </a:extLst>
              </p:cNvPr>
              <p:cNvSpPr/>
              <p:nvPr/>
            </p:nvSpPr>
            <p:spPr>
              <a:xfrm>
                <a:off x="788092" y="1898251"/>
                <a:ext cx="278970" cy="278970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405F7B8-78B2-462A-B183-33EE04FFAAE9}"/>
                </a:ext>
              </a:extLst>
            </p:cNvPr>
            <p:cNvGrpSpPr/>
            <p:nvPr/>
          </p:nvGrpSpPr>
          <p:grpSpPr>
            <a:xfrm>
              <a:off x="0" y="1030347"/>
              <a:ext cx="1074812" cy="720670"/>
              <a:chOff x="0" y="1030347"/>
              <a:chExt cx="1074812" cy="720670"/>
            </a:xfrm>
            <a:grpFill/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98A98734-3BB4-4F19-971B-CCEE1861BED4}"/>
                  </a:ext>
                </a:extLst>
              </p:cNvPr>
              <p:cNvGrpSpPr/>
              <p:nvPr/>
            </p:nvGrpSpPr>
            <p:grpSpPr>
              <a:xfrm>
                <a:off x="7750" y="1030347"/>
                <a:ext cx="1067062" cy="278970"/>
                <a:chOff x="7750" y="1030347"/>
                <a:chExt cx="1067062" cy="278970"/>
              </a:xfrm>
              <a:grpFill/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B1EDE900-B0B4-4A46-8FC0-4A0EEC1932A6}"/>
                    </a:ext>
                  </a:extLst>
                </p:cNvPr>
                <p:cNvSpPr/>
                <p:nvPr/>
              </p:nvSpPr>
              <p:spPr>
                <a:xfrm>
                  <a:off x="7750" y="10303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7E41AD4-29BC-472F-827B-BDF33345C7FA}"/>
                    </a:ext>
                  </a:extLst>
                </p:cNvPr>
                <p:cNvSpPr/>
                <p:nvPr/>
              </p:nvSpPr>
              <p:spPr>
                <a:xfrm>
                  <a:off x="394046" y="10303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EB9079E5-64CC-47DA-92B5-9B2B8BAF6E92}"/>
                    </a:ext>
                  </a:extLst>
                </p:cNvPr>
                <p:cNvSpPr/>
                <p:nvPr/>
              </p:nvSpPr>
              <p:spPr>
                <a:xfrm>
                  <a:off x="795842" y="10303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BE49BE4E-D742-4E42-893C-B76ECB813A99}"/>
                  </a:ext>
                </a:extLst>
              </p:cNvPr>
              <p:cNvGrpSpPr/>
              <p:nvPr/>
            </p:nvGrpSpPr>
            <p:grpSpPr>
              <a:xfrm>
                <a:off x="0" y="1472047"/>
                <a:ext cx="1067062" cy="278970"/>
                <a:chOff x="0" y="1472047"/>
                <a:chExt cx="1067062" cy="278970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55DD5AF-AD89-42F7-8252-4BBF482C79AE}"/>
                    </a:ext>
                  </a:extLst>
                </p:cNvPr>
                <p:cNvSpPr/>
                <p:nvPr/>
              </p:nvSpPr>
              <p:spPr>
                <a:xfrm>
                  <a:off x="0" y="14720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CF548598-23CC-4072-A1C2-016344C6008C}"/>
                    </a:ext>
                  </a:extLst>
                </p:cNvPr>
                <p:cNvSpPr/>
                <p:nvPr/>
              </p:nvSpPr>
              <p:spPr>
                <a:xfrm>
                  <a:off x="386296" y="14720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BC858F78-FE45-4FE7-BBD3-316FC56C8D82}"/>
                    </a:ext>
                  </a:extLst>
                </p:cNvPr>
                <p:cNvSpPr/>
                <p:nvPr/>
              </p:nvSpPr>
              <p:spPr>
                <a:xfrm>
                  <a:off x="788092" y="1472047"/>
                  <a:ext cx="278970" cy="278970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83455A8C-32F2-4AB3-AE51-7FAC4F9CA679}"/>
              </a:ext>
            </a:extLst>
          </p:cNvPr>
          <p:cNvSpPr/>
          <p:nvPr/>
        </p:nvSpPr>
        <p:spPr>
          <a:xfrm>
            <a:off x="544582" y="3418529"/>
            <a:ext cx="3075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did A help you figure out D?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6EA401D-F6F0-4C4F-9C07-A618179D8F6F}"/>
              </a:ext>
            </a:extLst>
          </p:cNvPr>
          <p:cNvGrpSpPr/>
          <p:nvPr/>
        </p:nvGrpSpPr>
        <p:grpSpPr>
          <a:xfrm>
            <a:off x="370955" y="1949601"/>
            <a:ext cx="6662074" cy="4330910"/>
            <a:chOff x="370955" y="1949601"/>
            <a:chExt cx="6662074" cy="433091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671A54E-29F7-4144-9EA2-9E32CBE38D55}"/>
                </a:ext>
              </a:extLst>
            </p:cNvPr>
            <p:cNvSpPr/>
            <p:nvPr/>
          </p:nvSpPr>
          <p:spPr>
            <a:xfrm>
              <a:off x="370955" y="1949601"/>
              <a:ext cx="3655259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Without counting one by one, how many small rectangles are in D?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C5E3FF3-7930-4FBD-9C1E-2CA4B3C3FD1F}"/>
                </a:ext>
              </a:extLst>
            </p:cNvPr>
            <p:cNvSpPr/>
            <p:nvPr/>
          </p:nvSpPr>
          <p:spPr>
            <a:xfrm>
              <a:off x="4914320" y="2795213"/>
              <a:ext cx="11865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Image D</a:t>
              </a:r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D7B77BB-046F-43EB-A7EE-2C8AAABA03A4}"/>
                </a:ext>
              </a:extLst>
            </p:cNvPr>
            <p:cNvGrpSpPr/>
            <p:nvPr/>
          </p:nvGrpSpPr>
          <p:grpSpPr>
            <a:xfrm>
              <a:off x="3938765" y="3295531"/>
              <a:ext cx="3094264" cy="2984980"/>
              <a:chOff x="3840866" y="3270566"/>
              <a:chExt cx="3094264" cy="2984980"/>
            </a:xfrm>
            <a:solidFill>
              <a:schemeClr val="accent2">
                <a:lumMod val="40000"/>
                <a:lumOff val="60000"/>
              </a:schemeClr>
            </a:solidFill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2C570BC3-894B-440B-8C50-159F124F90D7}"/>
                  </a:ext>
                </a:extLst>
              </p:cNvPr>
              <p:cNvGrpSpPr/>
              <p:nvPr/>
            </p:nvGrpSpPr>
            <p:grpSpPr>
              <a:xfrm>
                <a:off x="3840866" y="3270566"/>
                <a:ext cx="3094264" cy="822960"/>
                <a:chOff x="3840866" y="3270566"/>
                <a:chExt cx="3094264" cy="822960"/>
              </a:xfrm>
              <a:grpFill/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A88D9254-2899-43B8-A157-F756F7990475}"/>
                    </a:ext>
                  </a:extLst>
                </p:cNvPr>
                <p:cNvGrpSpPr/>
                <p:nvPr/>
              </p:nvGrpSpPr>
              <p:grpSpPr>
                <a:xfrm>
                  <a:off x="4976518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0EAC3B28-110C-4222-BB2C-AFE6F2C6C0F7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id="{8CFD25C1-EA9A-437C-9928-B1BC974FAA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id="{629496FD-A27D-414F-95EE-63763EA5FE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id="{68EEB5F8-DBAC-4EF0-9C7C-AB3F76E312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F73626E0-DFEE-4156-82FB-35822F8F9023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29" name="Group 28">
                      <a:extLst>
                        <a:ext uri="{FF2B5EF4-FFF2-40B4-BE49-F238E27FC236}">
                          <a16:creationId xmlns:a16="http://schemas.microsoft.com/office/drawing/2014/main" id="{D9CF8276-7477-49A5-83CE-AB20F987E42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34" name="Rectangle 33">
                        <a:extLst>
                          <a:ext uri="{FF2B5EF4-FFF2-40B4-BE49-F238E27FC236}">
                            <a16:creationId xmlns:a16="http://schemas.microsoft.com/office/drawing/2014/main" id="{027C622D-AF3F-4CDD-843C-4ABE9DD4D7E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ACE11EFF-2F49-443C-B868-058D794030D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6" name="Rectangle 35">
                        <a:extLst>
                          <a:ext uri="{FF2B5EF4-FFF2-40B4-BE49-F238E27FC236}">
                            <a16:creationId xmlns:a16="http://schemas.microsoft.com/office/drawing/2014/main" id="{A0B4DE55-1BC4-408D-B830-DC6F7270B92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0" name="Group 29">
                      <a:extLst>
                        <a:ext uri="{FF2B5EF4-FFF2-40B4-BE49-F238E27FC236}">
                          <a16:creationId xmlns:a16="http://schemas.microsoft.com/office/drawing/2014/main" id="{7CBDC883-EAF5-48E1-BD35-BBB96D2F369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31" name="Rectangle 30">
                        <a:extLst>
                          <a:ext uri="{FF2B5EF4-FFF2-40B4-BE49-F238E27FC236}">
                            <a16:creationId xmlns:a16="http://schemas.microsoft.com/office/drawing/2014/main" id="{861F75D0-6804-4480-ACD1-5B74808D733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2" name="Rectangle 31">
                        <a:extLst>
                          <a:ext uri="{FF2B5EF4-FFF2-40B4-BE49-F238E27FC236}">
                            <a16:creationId xmlns:a16="http://schemas.microsoft.com/office/drawing/2014/main" id="{0A59A28A-AB29-401E-ABED-D65694431D2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Rectangle 32">
                        <a:extLst>
                          <a:ext uri="{FF2B5EF4-FFF2-40B4-BE49-F238E27FC236}">
                            <a16:creationId xmlns:a16="http://schemas.microsoft.com/office/drawing/2014/main" id="{2D619F5A-39B5-4340-BD14-B59A1F24388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2F11FF9A-D566-48AD-AA04-CA47053140B9}"/>
                    </a:ext>
                  </a:extLst>
                </p:cNvPr>
                <p:cNvGrpSpPr/>
                <p:nvPr/>
              </p:nvGrpSpPr>
              <p:grpSpPr>
                <a:xfrm>
                  <a:off x="3840866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C26E0B69-CD2F-421E-B640-E423A59E118E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80" name="Rectangle 79">
                      <a:extLst>
                        <a:ext uri="{FF2B5EF4-FFF2-40B4-BE49-F238E27FC236}">
                          <a16:creationId xmlns:a16="http://schemas.microsoft.com/office/drawing/2014/main" id="{44054D98-37E4-4D28-B5DA-7EF2614F48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id="{056485FA-9DB3-4106-AA4C-A61242CC4C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Rectangle 83">
                      <a:extLst>
                        <a:ext uri="{FF2B5EF4-FFF2-40B4-BE49-F238E27FC236}">
                          <a16:creationId xmlns:a16="http://schemas.microsoft.com/office/drawing/2014/main" id="{34B41F7C-5F17-49F7-87DB-2782590C68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A15AADED-6DBC-4B49-8BD2-009740361A5C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72" name="Group 71">
                      <a:extLst>
                        <a:ext uri="{FF2B5EF4-FFF2-40B4-BE49-F238E27FC236}">
                          <a16:creationId xmlns:a16="http://schemas.microsoft.com/office/drawing/2014/main" id="{C2137BEE-24E9-40E7-A0EC-B75193E949D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77" name="Rectangle 76">
                        <a:extLst>
                          <a:ext uri="{FF2B5EF4-FFF2-40B4-BE49-F238E27FC236}">
                            <a16:creationId xmlns:a16="http://schemas.microsoft.com/office/drawing/2014/main" id="{98C88526-A6EF-420D-9A8C-2A89FBB54DF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8" name="Rectangle 77">
                        <a:extLst>
                          <a:ext uri="{FF2B5EF4-FFF2-40B4-BE49-F238E27FC236}">
                            <a16:creationId xmlns:a16="http://schemas.microsoft.com/office/drawing/2014/main" id="{DE40DFB2-93AC-47BB-BBC9-9AEDA1F0BFB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9" name="Rectangle 78">
                        <a:extLst>
                          <a:ext uri="{FF2B5EF4-FFF2-40B4-BE49-F238E27FC236}">
                            <a16:creationId xmlns:a16="http://schemas.microsoft.com/office/drawing/2014/main" id="{C6B375CB-4BB6-4293-BDF4-B680EBB874E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73" name="Group 72">
                      <a:extLst>
                        <a:ext uri="{FF2B5EF4-FFF2-40B4-BE49-F238E27FC236}">
                          <a16:creationId xmlns:a16="http://schemas.microsoft.com/office/drawing/2014/main" id="{62B76843-FDF5-4CBD-BE36-2146CCEB223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74" name="Rectangle 73">
                        <a:extLst>
                          <a:ext uri="{FF2B5EF4-FFF2-40B4-BE49-F238E27FC236}">
                            <a16:creationId xmlns:a16="http://schemas.microsoft.com/office/drawing/2014/main" id="{99C52F92-BA95-437E-B2B8-6CF353A7DB1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5" name="Rectangle 74">
                        <a:extLst>
                          <a:ext uri="{FF2B5EF4-FFF2-40B4-BE49-F238E27FC236}">
                            <a16:creationId xmlns:a16="http://schemas.microsoft.com/office/drawing/2014/main" id="{77703A62-AAD4-4107-970B-0D05CF3F1FB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6" name="Rectangle 75">
                        <a:extLst>
                          <a:ext uri="{FF2B5EF4-FFF2-40B4-BE49-F238E27FC236}">
                            <a16:creationId xmlns:a16="http://schemas.microsoft.com/office/drawing/2014/main" id="{D9CBFDFA-2389-43EB-B58E-96CD0D4426F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F2DB9999-E23D-45E6-A892-0E32F60F1233}"/>
                    </a:ext>
                  </a:extLst>
                </p:cNvPr>
                <p:cNvGrpSpPr/>
                <p:nvPr/>
              </p:nvGrpSpPr>
              <p:grpSpPr>
                <a:xfrm>
                  <a:off x="6112170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B6612973-44D9-4611-8324-4803661409C0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id="{4627E2A8-1CC4-4F51-A0A4-69F2F74160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id="{585B1A80-DD31-4043-A64C-9D7DCDFA3C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id="{A96CE93F-32D9-42C7-9CD3-AD51C4F205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E73ECB62-9B84-4290-89FD-97E3613EA5EA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88" name="Group 87">
                      <a:extLst>
                        <a:ext uri="{FF2B5EF4-FFF2-40B4-BE49-F238E27FC236}">
                          <a16:creationId xmlns:a16="http://schemas.microsoft.com/office/drawing/2014/main" id="{D763A723-5E7F-43AB-80CC-5E9B5745B19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93" name="Rectangle 92">
                        <a:extLst>
                          <a:ext uri="{FF2B5EF4-FFF2-40B4-BE49-F238E27FC236}">
                            <a16:creationId xmlns:a16="http://schemas.microsoft.com/office/drawing/2014/main" id="{20F50E44-77E2-46CE-A645-1B6B35CB4B5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4" name="Rectangle 93">
                        <a:extLst>
                          <a:ext uri="{FF2B5EF4-FFF2-40B4-BE49-F238E27FC236}">
                            <a16:creationId xmlns:a16="http://schemas.microsoft.com/office/drawing/2014/main" id="{7DB1EADC-6671-483C-AA52-B1DC44ABCF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5" name="Rectangle 94">
                        <a:extLst>
                          <a:ext uri="{FF2B5EF4-FFF2-40B4-BE49-F238E27FC236}">
                            <a16:creationId xmlns:a16="http://schemas.microsoft.com/office/drawing/2014/main" id="{530F6CDE-32FC-4703-A0B2-C48044D7953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9" name="Group 88">
                      <a:extLst>
                        <a:ext uri="{FF2B5EF4-FFF2-40B4-BE49-F238E27FC236}">
                          <a16:creationId xmlns:a16="http://schemas.microsoft.com/office/drawing/2014/main" id="{EFA44D88-851F-431C-ACF6-1BFDD93952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90" name="Rectangle 89">
                        <a:extLst>
                          <a:ext uri="{FF2B5EF4-FFF2-40B4-BE49-F238E27FC236}">
                            <a16:creationId xmlns:a16="http://schemas.microsoft.com/office/drawing/2014/main" id="{1321184D-8FF4-48BD-9CE5-ED872FB2436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1" name="Rectangle 90">
                        <a:extLst>
                          <a:ext uri="{FF2B5EF4-FFF2-40B4-BE49-F238E27FC236}">
                            <a16:creationId xmlns:a16="http://schemas.microsoft.com/office/drawing/2014/main" id="{D75F3BD0-B80C-48CD-AC29-27455D397A9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2" name="Rectangle 91">
                        <a:extLst>
                          <a:ext uri="{FF2B5EF4-FFF2-40B4-BE49-F238E27FC236}">
                            <a16:creationId xmlns:a16="http://schemas.microsoft.com/office/drawing/2014/main" id="{CDDE2F25-9666-4479-B198-E9EB358B2B4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0C5E08F-9F86-48ED-8794-97B8780FCAB4}"/>
                  </a:ext>
                </a:extLst>
              </p:cNvPr>
              <p:cNvGrpSpPr/>
              <p:nvPr/>
            </p:nvGrpSpPr>
            <p:grpSpPr>
              <a:xfrm>
                <a:off x="3840866" y="4351576"/>
                <a:ext cx="3094264" cy="822960"/>
                <a:chOff x="3840866" y="3270566"/>
                <a:chExt cx="3094264" cy="822960"/>
              </a:xfrm>
              <a:grpFill/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B18A6C39-F149-4F2C-BCDE-FC59F3164930}"/>
                    </a:ext>
                  </a:extLst>
                </p:cNvPr>
                <p:cNvGrpSpPr/>
                <p:nvPr/>
              </p:nvGrpSpPr>
              <p:grpSpPr>
                <a:xfrm>
                  <a:off x="4976518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129" name="Group 128">
                    <a:extLst>
                      <a:ext uri="{FF2B5EF4-FFF2-40B4-BE49-F238E27FC236}">
                        <a16:creationId xmlns:a16="http://schemas.microsoft.com/office/drawing/2014/main" id="{17475BA8-222B-4282-9388-6B7BBD1E0C93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79142A32-B816-4C30-9ABC-875F22C97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405FACCE-C72A-44FA-A00E-AF5A93B4AA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1" name="Rectangle 140">
                      <a:extLst>
                        <a:ext uri="{FF2B5EF4-FFF2-40B4-BE49-F238E27FC236}">
                          <a16:creationId xmlns:a16="http://schemas.microsoft.com/office/drawing/2014/main" id="{2BF8F4B8-C4EC-4398-98B0-03370383EF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30" name="Group 129">
                    <a:extLst>
                      <a:ext uri="{FF2B5EF4-FFF2-40B4-BE49-F238E27FC236}">
                        <a16:creationId xmlns:a16="http://schemas.microsoft.com/office/drawing/2014/main" id="{5A32EEB5-F736-4C49-8D46-96BB3425870C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BF359EA8-2618-42C8-B97A-CBD901CEA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136" name="Rectangle 135">
                        <a:extLst>
                          <a:ext uri="{FF2B5EF4-FFF2-40B4-BE49-F238E27FC236}">
                            <a16:creationId xmlns:a16="http://schemas.microsoft.com/office/drawing/2014/main" id="{7FDFFAD8-A4A9-41A5-A1FC-FE66D89D735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7" name="Rectangle 136">
                        <a:extLst>
                          <a:ext uri="{FF2B5EF4-FFF2-40B4-BE49-F238E27FC236}">
                            <a16:creationId xmlns:a16="http://schemas.microsoft.com/office/drawing/2014/main" id="{B045ABF0-A6FF-4DF3-84CB-609EDBBAC58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8" name="Rectangle 137">
                        <a:extLst>
                          <a:ext uri="{FF2B5EF4-FFF2-40B4-BE49-F238E27FC236}">
                            <a16:creationId xmlns:a16="http://schemas.microsoft.com/office/drawing/2014/main" id="{D64EF5A0-05A8-41BB-90AD-55F79F04B5E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32" name="Group 131">
                      <a:extLst>
                        <a:ext uri="{FF2B5EF4-FFF2-40B4-BE49-F238E27FC236}">
                          <a16:creationId xmlns:a16="http://schemas.microsoft.com/office/drawing/2014/main" id="{A47DE39A-13B5-484F-8CB0-F8B3CF0B30E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133" name="Rectangle 132">
                        <a:extLst>
                          <a:ext uri="{FF2B5EF4-FFF2-40B4-BE49-F238E27FC236}">
                            <a16:creationId xmlns:a16="http://schemas.microsoft.com/office/drawing/2014/main" id="{E38D0D4B-6E81-4DFE-BC81-B2432797F29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4" name="Rectangle 133">
                        <a:extLst>
                          <a:ext uri="{FF2B5EF4-FFF2-40B4-BE49-F238E27FC236}">
                            <a16:creationId xmlns:a16="http://schemas.microsoft.com/office/drawing/2014/main" id="{98BFC343-876E-4E72-9895-D9CFCB96174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5" name="Rectangle 134">
                        <a:extLst>
                          <a:ext uri="{FF2B5EF4-FFF2-40B4-BE49-F238E27FC236}">
                            <a16:creationId xmlns:a16="http://schemas.microsoft.com/office/drawing/2014/main" id="{32999A29-CC31-4352-90D4-EC9F08C54D1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CC2A45F9-F96F-4DA7-9A07-30BB6B53D031}"/>
                    </a:ext>
                  </a:extLst>
                </p:cNvPr>
                <p:cNvGrpSpPr/>
                <p:nvPr/>
              </p:nvGrpSpPr>
              <p:grpSpPr>
                <a:xfrm>
                  <a:off x="3840866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D669A48B-FBAE-4D17-B6D8-494B2F789541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5D126879-44C7-43E5-B652-DF2E504250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7" name="Rectangle 126">
                      <a:extLst>
                        <a:ext uri="{FF2B5EF4-FFF2-40B4-BE49-F238E27FC236}">
                          <a16:creationId xmlns:a16="http://schemas.microsoft.com/office/drawing/2014/main" id="{076FA4B3-7B2A-4EBC-B61D-289B3D6C42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A5636A63-5925-4B62-BCCD-2F73C8E010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7" name="Group 116">
                    <a:extLst>
                      <a:ext uri="{FF2B5EF4-FFF2-40B4-BE49-F238E27FC236}">
                        <a16:creationId xmlns:a16="http://schemas.microsoft.com/office/drawing/2014/main" id="{6CFDFC68-CF68-4EEA-BA9E-F66B51312D99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118" name="Group 117">
                      <a:extLst>
                        <a:ext uri="{FF2B5EF4-FFF2-40B4-BE49-F238E27FC236}">
                          <a16:creationId xmlns:a16="http://schemas.microsoft.com/office/drawing/2014/main" id="{9B414571-4E90-4415-ABF3-7AA7ECA5FF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123" name="Rectangle 122">
                        <a:extLst>
                          <a:ext uri="{FF2B5EF4-FFF2-40B4-BE49-F238E27FC236}">
                            <a16:creationId xmlns:a16="http://schemas.microsoft.com/office/drawing/2014/main" id="{75E8DC8E-2BFA-4A1E-9BD7-BAC8B13DE28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4" name="Rectangle 123">
                        <a:extLst>
                          <a:ext uri="{FF2B5EF4-FFF2-40B4-BE49-F238E27FC236}">
                            <a16:creationId xmlns:a16="http://schemas.microsoft.com/office/drawing/2014/main" id="{B93679A9-E006-4931-AE90-16669FA4E71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5" name="Rectangle 124">
                        <a:extLst>
                          <a:ext uri="{FF2B5EF4-FFF2-40B4-BE49-F238E27FC236}">
                            <a16:creationId xmlns:a16="http://schemas.microsoft.com/office/drawing/2014/main" id="{B2B411D5-BA16-44BF-B35E-FFD79D8F53E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19" name="Group 118">
                      <a:extLst>
                        <a:ext uri="{FF2B5EF4-FFF2-40B4-BE49-F238E27FC236}">
                          <a16:creationId xmlns:a16="http://schemas.microsoft.com/office/drawing/2014/main" id="{CB896B5D-E72C-4693-AB04-70A4E7C0805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120" name="Rectangle 119">
                        <a:extLst>
                          <a:ext uri="{FF2B5EF4-FFF2-40B4-BE49-F238E27FC236}">
                            <a16:creationId xmlns:a16="http://schemas.microsoft.com/office/drawing/2014/main" id="{1E7D4218-6034-4F24-8CAF-9F5844323ED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1" name="Rectangle 120">
                        <a:extLst>
                          <a:ext uri="{FF2B5EF4-FFF2-40B4-BE49-F238E27FC236}">
                            <a16:creationId xmlns:a16="http://schemas.microsoft.com/office/drawing/2014/main" id="{104FC7C1-0164-4EB4-B959-00D6A307AE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2" name="Rectangle 121">
                        <a:extLst>
                          <a:ext uri="{FF2B5EF4-FFF2-40B4-BE49-F238E27FC236}">
                            <a16:creationId xmlns:a16="http://schemas.microsoft.com/office/drawing/2014/main" id="{238BDC11-34F4-452D-B6A1-BED9445DD93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92F206EB-1B01-4205-ADE7-553CA5BEA9DF}"/>
                    </a:ext>
                  </a:extLst>
                </p:cNvPr>
                <p:cNvGrpSpPr/>
                <p:nvPr/>
              </p:nvGrpSpPr>
              <p:grpSpPr>
                <a:xfrm>
                  <a:off x="6112170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103" name="Group 102">
                    <a:extLst>
                      <a:ext uri="{FF2B5EF4-FFF2-40B4-BE49-F238E27FC236}">
                        <a16:creationId xmlns:a16="http://schemas.microsoft.com/office/drawing/2014/main" id="{258AE77C-E379-47E4-8F25-FEDDC8BC1B03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113" name="Rectangle 112">
                      <a:extLst>
                        <a:ext uri="{FF2B5EF4-FFF2-40B4-BE49-F238E27FC236}">
                          <a16:creationId xmlns:a16="http://schemas.microsoft.com/office/drawing/2014/main" id="{D1FBA21F-4C68-401A-BE43-7BCD725C6F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id="{E5E8A3FD-3420-4D9D-B568-03A8EE4861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" name="Rectangle 114">
                      <a:extLst>
                        <a:ext uri="{FF2B5EF4-FFF2-40B4-BE49-F238E27FC236}">
                          <a16:creationId xmlns:a16="http://schemas.microsoft.com/office/drawing/2014/main" id="{1E75060B-77C9-44B7-90D0-F091F21EAC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7A3CFD68-28E3-477A-8E49-6E101AB74DF5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105" name="Group 104">
                      <a:extLst>
                        <a:ext uri="{FF2B5EF4-FFF2-40B4-BE49-F238E27FC236}">
                          <a16:creationId xmlns:a16="http://schemas.microsoft.com/office/drawing/2014/main" id="{699C5B27-132E-4419-89C2-688009EDAD7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110" name="Rectangle 109">
                        <a:extLst>
                          <a:ext uri="{FF2B5EF4-FFF2-40B4-BE49-F238E27FC236}">
                            <a16:creationId xmlns:a16="http://schemas.microsoft.com/office/drawing/2014/main" id="{3B109A52-A749-4932-BC4D-B8BEBD9AF91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1" name="Rectangle 110">
                        <a:extLst>
                          <a:ext uri="{FF2B5EF4-FFF2-40B4-BE49-F238E27FC236}">
                            <a16:creationId xmlns:a16="http://schemas.microsoft.com/office/drawing/2014/main" id="{FE7A6230-30FE-42A7-88CA-D29AFD8055C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2" name="Rectangle 111">
                        <a:extLst>
                          <a:ext uri="{FF2B5EF4-FFF2-40B4-BE49-F238E27FC236}">
                            <a16:creationId xmlns:a16="http://schemas.microsoft.com/office/drawing/2014/main" id="{0797D536-F1DA-4AD5-835F-EDE9CF8B75B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06" name="Group 105">
                      <a:extLst>
                        <a:ext uri="{FF2B5EF4-FFF2-40B4-BE49-F238E27FC236}">
                          <a16:creationId xmlns:a16="http://schemas.microsoft.com/office/drawing/2014/main" id="{27762609-7F4B-4016-B810-D65FD5D02C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107" name="Rectangle 106">
                        <a:extLst>
                          <a:ext uri="{FF2B5EF4-FFF2-40B4-BE49-F238E27FC236}">
                            <a16:creationId xmlns:a16="http://schemas.microsoft.com/office/drawing/2014/main" id="{69459A0C-8524-4497-A514-225BC5501DD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8" name="Rectangle 107">
                        <a:extLst>
                          <a:ext uri="{FF2B5EF4-FFF2-40B4-BE49-F238E27FC236}">
                            <a16:creationId xmlns:a16="http://schemas.microsoft.com/office/drawing/2014/main" id="{16C3FCC0-04BB-4797-B95C-0BEF656272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9" name="Rectangle 108">
                        <a:extLst>
                          <a:ext uri="{FF2B5EF4-FFF2-40B4-BE49-F238E27FC236}">
                            <a16:creationId xmlns:a16="http://schemas.microsoft.com/office/drawing/2014/main" id="{74B8D1D5-94CC-4139-8730-CE87CB751C9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E08E14C3-641F-4616-BD02-03FC4CFD9993}"/>
                  </a:ext>
                </a:extLst>
              </p:cNvPr>
              <p:cNvGrpSpPr/>
              <p:nvPr/>
            </p:nvGrpSpPr>
            <p:grpSpPr>
              <a:xfrm>
                <a:off x="3840866" y="5432586"/>
                <a:ext cx="3094264" cy="822960"/>
                <a:chOff x="3840866" y="3270566"/>
                <a:chExt cx="3094264" cy="822960"/>
              </a:xfrm>
              <a:grpFill/>
            </p:grpSpPr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E50AE527-9D7C-4899-8D71-96E7C1C9FEAD}"/>
                    </a:ext>
                  </a:extLst>
                </p:cNvPr>
                <p:cNvGrpSpPr/>
                <p:nvPr/>
              </p:nvGrpSpPr>
              <p:grpSpPr>
                <a:xfrm>
                  <a:off x="4976518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id="{9C73AB01-7E01-40A0-9A72-522003236081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182" name="Rectangle 181">
                      <a:extLst>
                        <a:ext uri="{FF2B5EF4-FFF2-40B4-BE49-F238E27FC236}">
                          <a16:creationId xmlns:a16="http://schemas.microsoft.com/office/drawing/2014/main" id="{D76423CC-87FA-4FF4-9B1B-4A3FD77896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id="{5A127ABA-24C8-4E4C-83AC-536197CF13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5CAA8FEB-0075-4D14-ACF4-89EC9DEE6F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98337F6C-2FC9-4DD5-980F-755C0A0BBAE4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174" name="Group 173">
                      <a:extLst>
                        <a:ext uri="{FF2B5EF4-FFF2-40B4-BE49-F238E27FC236}">
                          <a16:creationId xmlns:a16="http://schemas.microsoft.com/office/drawing/2014/main" id="{AF7D4901-7714-4E09-AA59-A9A1684999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179" name="Rectangle 178">
                        <a:extLst>
                          <a:ext uri="{FF2B5EF4-FFF2-40B4-BE49-F238E27FC236}">
                            <a16:creationId xmlns:a16="http://schemas.microsoft.com/office/drawing/2014/main" id="{4CCD6CB1-01BB-4996-801C-633CA7233C8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80" name="Rectangle 179">
                        <a:extLst>
                          <a:ext uri="{FF2B5EF4-FFF2-40B4-BE49-F238E27FC236}">
                            <a16:creationId xmlns:a16="http://schemas.microsoft.com/office/drawing/2014/main" id="{8572E828-A908-4787-B27F-6957C03058C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81" name="Rectangle 180">
                        <a:extLst>
                          <a:ext uri="{FF2B5EF4-FFF2-40B4-BE49-F238E27FC236}">
                            <a16:creationId xmlns:a16="http://schemas.microsoft.com/office/drawing/2014/main" id="{90380293-9A49-474A-938B-9B740AD1C4D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75" name="Group 174">
                      <a:extLst>
                        <a:ext uri="{FF2B5EF4-FFF2-40B4-BE49-F238E27FC236}">
                          <a16:creationId xmlns:a16="http://schemas.microsoft.com/office/drawing/2014/main" id="{1A1604C9-3C99-43EC-A95C-1DA087684CA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176" name="Rectangle 175">
                        <a:extLst>
                          <a:ext uri="{FF2B5EF4-FFF2-40B4-BE49-F238E27FC236}">
                            <a16:creationId xmlns:a16="http://schemas.microsoft.com/office/drawing/2014/main" id="{8F0897AD-15DE-4D0A-88D5-179F6C7B677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7" name="Rectangle 176">
                        <a:extLst>
                          <a:ext uri="{FF2B5EF4-FFF2-40B4-BE49-F238E27FC236}">
                            <a16:creationId xmlns:a16="http://schemas.microsoft.com/office/drawing/2014/main" id="{A38EBEF8-23CD-4CDA-8D3F-6EB0F25C55D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8" name="Rectangle 177">
                        <a:extLst>
                          <a:ext uri="{FF2B5EF4-FFF2-40B4-BE49-F238E27FC236}">
                            <a16:creationId xmlns:a16="http://schemas.microsoft.com/office/drawing/2014/main" id="{6E8AE1E7-D18F-4ADE-8BB9-4A89BC1F3F7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44" name="Group 143">
                  <a:extLst>
                    <a:ext uri="{FF2B5EF4-FFF2-40B4-BE49-F238E27FC236}">
                      <a16:creationId xmlns:a16="http://schemas.microsoft.com/office/drawing/2014/main" id="{91B58980-56C7-4A4C-B7C4-39FBF740D516}"/>
                    </a:ext>
                  </a:extLst>
                </p:cNvPr>
                <p:cNvGrpSpPr/>
                <p:nvPr/>
              </p:nvGrpSpPr>
              <p:grpSpPr>
                <a:xfrm>
                  <a:off x="3840866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96635B70-68DA-4EFA-98A7-2F4C22ACF2AC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169" name="Rectangle 168">
                      <a:extLst>
                        <a:ext uri="{FF2B5EF4-FFF2-40B4-BE49-F238E27FC236}">
                          <a16:creationId xmlns:a16="http://schemas.microsoft.com/office/drawing/2014/main" id="{B2B20BC5-9DA4-4E9C-9BB0-D5F16026E0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0" name="Rectangle 169">
                      <a:extLst>
                        <a:ext uri="{FF2B5EF4-FFF2-40B4-BE49-F238E27FC236}">
                          <a16:creationId xmlns:a16="http://schemas.microsoft.com/office/drawing/2014/main" id="{43D9863D-2A8F-438E-9E66-F2C275797D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1" name="Rectangle 170">
                      <a:extLst>
                        <a:ext uri="{FF2B5EF4-FFF2-40B4-BE49-F238E27FC236}">
                          <a16:creationId xmlns:a16="http://schemas.microsoft.com/office/drawing/2014/main" id="{36F6DBC8-231A-40DB-8ED0-7802F73157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5CD5488-E93E-47B6-AD67-8FF7487B5FEF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161" name="Group 160">
                      <a:extLst>
                        <a:ext uri="{FF2B5EF4-FFF2-40B4-BE49-F238E27FC236}">
                          <a16:creationId xmlns:a16="http://schemas.microsoft.com/office/drawing/2014/main" id="{80414A44-AF0F-42C1-BDB9-BD3706AAA4C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166" name="Rectangle 165">
                        <a:extLst>
                          <a:ext uri="{FF2B5EF4-FFF2-40B4-BE49-F238E27FC236}">
                            <a16:creationId xmlns:a16="http://schemas.microsoft.com/office/drawing/2014/main" id="{A579ABA5-1EE6-4FE1-B985-F19F13F64D2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7" name="Rectangle 166">
                        <a:extLst>
                          <a:ext uri="{FF2B5EF4-FFF2-40B4-BE49-F238E27FC236}">
                            <a16:creationId xmlns:a16="http://schemas.microsoft.com/office/drawing/2014/main" id="{7473A168-846E-434C-9E6F-74D56DF3D85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8" name="Rectangle 167">
                        <a:extLst>
                          <a:ext uri="{FF2B5EF4-FFF2-40B4-BE49-F238E27FC236}">
                            <a16:creationId xmlns:a16="http://schemas.microsoft.com/office/drawing/2014/main" id="{2D41712F-23E1-4D2A-B832-CE8D40E0310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62" name="Group 161">
                      <a:extLst>
                        <a:ext uri="{FF2B5EF4-FFF2-40B4-BE49-F238E27FC236}">
                          <a16:creationId xmlns:a16="http://schemas.microsoft.com/office/drawing/2014/main" id="{0C33DD7D-CFD6-4F6A-AF7A-ED9F2480509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163" name="Rectangle 162">
                        <a:extLst>
                          <a:ext uri="{FF2B5EF4-FFF2-40B4-BE49-F238E27FC236}">
                            <a16:creationId xmlns:a16="http://schemas.microsoft.com/office/drawing/2014/main" id="{1DAFE179-5501-4332-B293-A5FF4F7D6C9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" name="Rectangle 163">
                        <a:extLst>
                          <a:ext uri="{FF2B5EF4-FFF2-40B4-BE49-F238E27FC236}">
                            <a16:creationId xmlns:a16="http://schemas.microsoft.com/office/drawing/2014/main" id="{520A02EA-AD76-44AF-8851-244D514F720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5" name="Rectangle 164">
                        <a:extLst>
                          <a:ext uri="{FF2B5EF4-FFF2-40B4-BE49-F238E27FC236}">
                            <a16:creationId xmlns:a16="http://schemas.microsoft.com/office/drawing/2014/main" id="{D9C08744-85CC-4EB6-A745-67C24F68D9C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45" name="Group 144">
                  <a:extLst>
                    <a:ext uri="{FF2B5EF4-FFF2-40B4-BE49-F238E27FC236}">
                      <a16:creationId xmlns:a16="http://schemas.microsoft.com/office/drawing/2014/main" id="{6EC1B5AD-C294-4C54-BB85-5AA3F3021FD6}"/>
                    </a:ext>
                  </a:extLst>
                </p:cNvPr>
                <p:cNvGrpSpPr/>
                <p:nvPr/>
              </p:nvGrpSpPr>
              <p:grpSpPr>
                <a:xfrm>
                  <a:off x="6112170" y="3270566"/>
                  <a:ext cx="822960" cy="822960"/>
                  <a:chOff x="0" y="1030347"/>
                  <a:chExt cx="1074812" cy="1146874"/>
                </a:xfrm>
                <a:grpFill/>
              </p:grpSpPr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065BE09A-EFAA-4F4C-BDB4-DF0D8E8063AB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898251"/>
                    <a:ext cx="1067062" cy="278970"/>
                    <a:chOff x="0" y="1898251"/>
                    <a:chExt cx="1067062" cy="278970"/>
                  </a:xfrm>
                  <a:grpFill/>
                </p:grpSpPr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AD552FB-970E-476A-A44B-1F5BE06690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id="{6CF2921B-AD91-45C7-85CA-63DF2CF7DB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6296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id="{35AEC212-FB59-4459-B907-5FFB57E9A5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092" y="1898251"/>
                      <a:ext cx="278970" cy="278970"/>
                    </a:xfrm>
                    <a:prstGeom prst="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7" name="Group 146">
                    <a:extLst>
                      <a:ext uri="{FF2B5EF4-FFF2-40B4-BE49-F238E27FC236}">
                        <a16:creationId xmlns:a16="http://schemas.microsoft.com/office/drawing/2014/main" id="{14E37C79-0F2E-4E4C-AAC7-FA5367180E35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30347"/>
                    <a:ext cx="1074812" cy="720670"/>
                    <a:chOff x="0" y="1030347"/>
                    <a:chExt cx="1074812" cy="720670"/>
                  </a:xfrm>
                  <a:grpFill/>
                </p:grpSpPr>
                <p:grpSp>
                  <p:nvGrpSpPr>
                    <p:cNvPr id="148" name="Group 147">
                      <a:extLst>
                        <a:ext uri="{FF2B5EF4-FFF2-40B4-BE49-F238E27FC236}">
                          <a16:creationId xmlns:a16="http://schemas.microsoft.com/office/drawing/2014/main" id="{26874FE1-E014-42D1-97BA-EC05DE47564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" y="1030347"/>
                      <a:ext cx="1067062" cy="278970"/>
                      <a:chOff x="7750" y="1030347"/>
                      <a:chExt cx="1067062" cy="278970"/>
                    </a:xfrm>
                    <a:grpFill/>
                  </p:grpSpPr>
                  <p:sp>
                    <p:nvSpPr>
                      <p:cNvPr id="153" name="Rectangle 152">
                        <a:extLst>
                          <a:ext uri="{FF2B5EF4-FFF2-40B4-BE49-F238E27FC236}">
                            <a16:creationId xmlns:a16="http://schemas.microsoft.com/office/drawing/2014/main" id="{ED407414-98E5-4BCD-8281-325E8353063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4" name="Rectangle 153">
                        <a:extLst>
                          <a:ext uri="{FF2B5EF4-FFF2-40B4-BE49-F238E27FC236}">
                            <a16:creationId xmlns:a16="http://schemas.microsoft.com/office/drawing/2014/main" id="{3134E122-5B23-4C30-9244-13C4497CBBE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4046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5" name="Rectangle 154">
                        <a:extLst>
                          <a:ext uri="{FF2B5EF4-FFF2-40B4-BE49-F238E27FC236}">
                            <a16:creationId xmlns:a16="http://schemas.microsoft.com/office/drawing/2014/main" id="{3031E356-2BBE-4346-B393-A59FEA36895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95842" y="10303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" name="Group 148">
                      <a:extLst>
                        <a:ext uri="{FF2B5EF4-FFF2-40B4-BE49-F238E27FC236}">
                          <a16:creationId xmlns:a16="http://schemas.microsoft.com/office/drawing/2014/main" id="{4830F994-A70E-4190-8D64-BD59B72B6E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472047"/>
                      <a:ext cx="1067062" cy="278970"/>
                      <a:chOff x="0" y="1472047"/>
                      <a:chExt cx="1067062" cy="278970"/>
                    </a:xfrm>
                    <a:grpFill/>
                  </p:grpSpPr>
                  <p:sp>
                    <p:nvSpPr>
                      <p:cNvPr id="150" name="Rectangle 149">
                        <a:extLst>
                          <a:ext uri="{FF2B5EF4-FFF2-40B4-BE49-F238E27FC236}">
                            <a16:creationId xmlns:a16="http://schemas.microsoft.com/office/drawing/2014/main" id="{D190E1B0-706F-4DE5-B841-6974A82855E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0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" name="Rectangle 150">
                        <a:extLst>
                          <a:ext uri="{FF2B5EF4-FFF2-40B4-BE49-F238E27FC236}">
                            <a16:creationId xmlns:a16="http://schemas.microsoft.com/office/drawing/2014/main" id="{18F55D94-3BFE-404E-AB88-6FD6CA04045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296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2" name="Rectangle 151">
                        <a:extLst>
                          <a:ext uri="{FF2B5EF4-FFF2-40B4-BE49-F238E27FC236}">
                            <a16:creationId xmlns:a16="http://schemas.microsoft.com/office/drawing/2014/main" id="{2A31294D-71FD-4CD4-9239-86E73E89BF6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8092" y="1472047"/>
                        <a:ext cx="278970" cy="278970"/>
                      </a:xfrm>
                      <a:prstGeom prst="rect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23166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3370</TotalTime>
  <Words>387</Words>
  <Application>Microsoft Macintosh PowerPoint</Application>
  <PresentationFormat>On-screen Show (4:3)</PresentationFormat>
  <Paragraphs>79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Vernal</vt:lpstr>
      <vt:lpstr>Arial</vt:lpstr>
      <vt:lpstr>Calibri</vt:lpstr>
      <vt:lpstr>Times New Roman</vt:lpstr>
      <vt:lpstr>Verdana</vt:lpstr>
      <vt:lpstr>MathLinks Template</vt:lpstr>
      <vt:lpstr>8-3 MATH TALKS</vt:lpstr>
      <vt:lpstr>DATA TALK A</vt:lpstr>
      <vt:lpstr>DATA TALK A</vt:lpstr>
      <vt:lpstr>DATA TALK A</vt:lpstr>
      <vt:lpstr>DATA TALK A</vt:lpstr>
      <vt:lpstr>DATA TALK B</vt:lpstr>
      <vt:lpstr>DATA TALK B</vt:lpstr>
      <vt:lpstr>PICTURE TALK A vs. B</vt:lpstr>
      <vt:lpstr>PICTURE TALK  A vs. D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138</cp:revision>
  <dcterms:created xsi:type="dcterms:W3CDTF">2019-04-07T15:54:17Z</dcterms:created>
  <dcterms:modified xsi:type="dcterms:W3CDTF">2024-12-11T20:10:21Z</dcterms:modified>
</cp:coreProperties>
</file>